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84" r:id="rId3"/>
    <p:sldMasterId id="2147483696" r:id="rId4"/>
    <p:sldMasterId id="2147483720" r:id="rId5"/>
    <p:sldMasterId id="2147483780" r:id="rId6"/>
    <p:sldMasterId id="2147484316" r:id="rId7"/>
    <p:sldMasterId id="2147484328" r:id="rId8"/>
    <p:sldMasterId id="2147484744" r:id="rId9"/>
    <p:sldMasterId id="2147484804" r:id="rId10"/>
    <p:sldMasterId id="2147484816" r:id="rId11"/>
    <p:sldMasterId id="2147484852" r:id="rId12"/>
    <p:sldMasterId id="2147484864" r:id="rId13"/>
    <p:sldMasterId id="2147484876" r:id="rId14"/>
    <p:sldMasterId id="2147484888" r:id="rId15"/>
    <p:sldMasterId id="2147484900" r:id="rId16"/>
    <p:sldMasterId id="2147484912" r:id="rId17"/>
    <p:sldMasterId id="2147484924" r:id="rId18"/>
    <p:sldMasterId id="2147484936" r:id="rId19"/>
    <p:sldMasterId id="2147484948" r:id="rId20"/>
    <p:sldMasterId id="2147484960" r:id="rId21"/>
    <p:sldMasterId id="2147484972" r:id="rId22"/>
    <p:sldMasterId id="2147484984" r:id="rId23"/>
  </p:sldMasterIdLst>
  <p:notesMasterIdLst>
    <p:notesMasterId r:id="rId155"/>
  </p:notesMasterIdLst>
  <p:handoutMasterIdLst>
    <p:handoutMasterId r:id="rId156"/>
  </p:handoutMasterIdLst>
  <p:sldIdLst>
    <p:sldId id="258" r:id="rId24"/>
    <p:sldId id="744" r:id="rId25"/>
    <p:sldId id="745" r:id="rId26"/>
    <p:sldId id="746" r:id="rId27"/>
    <p:sldId id="747" r:id="rId28"/>
    <p:sldId id="748" r:id="rId29"/>
    <p:sldId id="749" r:id="rId30"/>
    <p:sldId id="560" r:id="rId31"/>
    <p:sldId id="269" r:id="rId32"/>
    <p:sldId id="271" r:id="rId33"/>
    <p:sldId id="272" r:id="rId34"/>
    <p:sldId id="274" r:id="rId35"/>
    <p:sldId id="275" r:id="rId36"/>
    <p:sldId id="276" r:id="rId37"/>
    <p:sldId id="277" r:id="rId38"/>
    <p:sldId id="741" r:id="rId39"/>
    <p:sldId id="278" r:id="rId40"/>
    <p:sldId id="820" r:id="rId41"/>
    <p:sldId id="821" r:id="rId42"/>
    <p:sldId id="822" r:id="rId43"/>
    <p:sldId id="823" r:id="rId44"/>
    <p:sldId id="824" r:id="rId45"/>
    <p:sldId id="825" r:id="rId46"/>
    <p:sldId id="826" r:id="rId47"/>
    <p:sldId id="827" r:id="rId48"/>
    <p:sldId id="828" r:id="rId49"/>
    <p:sldId id="829" r:id="rId50"/>
    <p:sldId id="830" r:id="rId51"/>
    <p:sldId id="831" r:id="rId52"/>
    <p:sldId id="832" r:id="rId53"/>
    <p:sldId id="833" r:id="rId54"/>
    <p:sldId id="834" r:id="rId55"/>
    <p:sldId id="835" r:id="rId56"/>
    <p:sldId id="836" r:id="rId57"/>
    <p:sldId id="476" r:id="rId58"/>
    <p:sldId id="564" r:id="rId59"/>
    <p:sldId id="565" r:id="rId60"/>
    <p:sldId id="566" r:id="rId61"/>
    <p:sldId id="567" r:id="rId62"/>
    <p:sldId id="568" r:id="rId63"/>
    <p:sldId id="569" r:id="rId64"/>
    <p:sldId id="837" r:id="rId65"/>
    <p:sldId id="838" r:id="rId66"/>
    <p:sldId id="839" r:id="rId67"/>
    <p:sldId id="840" r:id="rId68"/>
    <p:sldId id="841" r:id="rId69"/>
    <p:sldId id="842" r:id="rId70"/>
    <p:sldId id="843" r:id="rId71"/>
    <p:sldId id="844" r:id="rId72"/>
    <p:sldId id="845" r:id="rId73"/>
    <p:sldId id="846" r:id="rId74"/>
    <p:sldId id="847" r:id="rId75"/>
    <p:sldId id="848" r:id="rId76"/>
    <p:sldId id="849" r:id="rId77"/>
    <p:sldId id="850" r:id="rId78"/>
    <p:sldId id="851" r:id="rId79"/>
    <p:sldId id="852" r:id="rId80"/>
    <p:sldId id="853" r:id="rId81"/>
    <p:sldId id="854" r:id="rId82"/>
    <p:sldId id="855" r:id="rId83"/>
    <p:sldId id="856" r:id="rId84"/>
    <p:sldId id="857" r:id="rId85"/>
    <p:sldId id="858" r:id="rId86"/>
    <p:sldId id="859" r:id="rId87"/>
    <p:sldId id="860" r:id="rId88"/>
    <p:sldId id="861" r:id="rId89"/>
    <p:sldId id="862" r:id="rId90"/>
    <p:sldId id="863" r:id="rId91"/>
    <p:sldId id="864" r:id="rId92"/>
    <p:sldId id="865" r:id="rId93"/>
    <p:sldId id="866" r:id="rId94"/>
    <p:sldId id="867" r:id="rId95"/>
    <p:sldId id="868" r:id="rId96"/>
    <p:sldId id="869" r:id="rId97"/>
    <p:sldId id="870" r:id="rId98"/>
    <p:sldId id="871" r:id="rId99"/>
    <p:sldId id="872" r:id="rId100"/>
    <p:sldId id="873" r:id="rId101"/>
    <p:sldId id="874" r:id="rId102"/>
    <p:sldId id="875" r:id="rId103"/>
    <p:sldId id="876" r:id="rId104"/>
    <p:sldId id="877" r:id="rId105"/>
    <p:sldId id="878" r:id="rId106"/>
    <p:sldId id="879" r:id="rId107"/>
    <p:sldId id="880" r:id="rId108"/>
    <p:sldId id="881" r:id="rId109"/>
    <p:sldId id="882" r:id="rId110"/>
    <p:sldId id="883" r:id="rId111"/>
    <p:sldId id="884" r:id="rId112"/>
    <p:sldId id="885" r:id="rId113"/>
    <p:sldId id="886" r:id="rId114"/>
    <p:sldId id="887" r:id="rId115"/>
    <p:sldId id="888" r:id="rId116"/>
    <p:sldId id="889" r:id="rId117"/>
    <p:sldId id="890" r:id="rId118"/>
    <p:sldId id="891" r:id="rId119"/>
    <p:sldId id="893" r:id="rId120"/>
    <p:sldId id="894" r:id="rId121"/>
    <p:sldId id="895" r:id="rId122"/>
    <p:sldId id="896" r:id="rId123"/>
    <p:sldId id="897" r:id="rId124"/>
    <p:sldId id="898" r:id="rId125"/>
    <p:sldId id="899" r:id="rId126"/>
    <p:sldId id="900" r:id="rId127"/>
    <p:sldId id="901" r:id="rId128"/>
    <p:sldId id="902" r:id="rId129"/>
    <p:sldId id="903" r:id="rId130"/>
    <p:sldId id="904" r:id="rId131"/>
    <p:sldId id="905" r:id="rId132"/>
    <p:sldId id="906" r:id="rId133"/>
    <p:sldId id="907" r:id="rId134"/>
    <p:sldId id="908" r:id="rId135"/>
    <p:sldId id="909" r:id="rId136"/>
    <p:sldId id="910" r:id="rId137"/>
    <p:sldId id="911" r:id="rId138"/>
    <p:sldId id="912" r:id="rId139"/>
    <p:sldId id="913" r:id="rId140"/>
    <p:sldId id="914" r:id="rId141"/>
    <p:sldId id="915" r:id="rId142"/>
    <p:sldId id="916" r:id="rId143"/>
    <p:sldId id="917" r:id="rId144"/>
    <p:sldId id="892" r:id="rId145"/>
    <p:sldId id="427" r:id="rId146"/>
    <p:sldId id="413" r:id="rId147"/>
    <p:sldId id="414" r:id="rId148"/>
    <p:sldId id="808" r:id="rId149"/>
    <p:sldId id="809" r:id="rId150"/>
    <p:sldId id="810" r:id="rId151"/>
    <p:sldId id="811" r:id="rId152"/>
    <p:sldId id="812" r:id="rId153"/>
    <p:sldId id="813" r:id="rId154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808D1"/>
    <a:srgbClr val="E3E74B"/>
    <a:srgbClr val="000000"/>
    <a:srgbClr val="BDD6E1"/>
    <a:srgbClr val="9E0F07"/>
    <a:srgbClr val="07850C"/>
    <a:srgbClr val="11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/>
  </p:normalViewPr>
  <p:slideViewPr>
    <p:cSldViewPr>
      <p:cViewPr>
        <p:scale>
          <a:sx n="70" d="100"/>
          <a:sy n="70" d="100"/>
        </p:scale>
        <p:origin x="-2706" y="-10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3.xml"/><Relationship Id="rId117" Type="http://schemas.openxmlformats.org/officeDocument/2006/relationships/slide" Target="slides/slide9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84" Type="http://schemas.openxmlformats.org/officeDocument/2006/relationships/slide" Target="slides/slide61.xml"/><Relationship Id="rId89" Type="http://schemas.openxmlformats.org/officeDocument/2006/relationships/slide" Target="slides/slide66.xml"/><Relationship Id="rId112" Type="http://schemas.openxmlformats.org/officeDocument/2006/relationships/slide" Target="slides/slide89.xml"/><Relationship Id="rId133" Type="http://schemas.openxmlformats.org/officeDocument/2006/relationships/slide" Target="slides/slide110.xml"/><Relationship Id="rId138" Type="http://schemas.openxmlformats.org/officeDocument/2006/relationships/slide" Target="slides/slide115.xml"/><Relationship Id="rId154" Type="http://schemas.openxmlformats.org/officeDocument/2006/relationships/slide" Target="slides/slide131.xml"/><Relationship Id="rId159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74" Type="http://schemas.openxmlformats.org/officeDocument/2006/relationships/slide" Target="slides/slide51.xml"/><Relationship Id="rId79" Type="http://schemas.openxmlformats.org/officeDocument/2006/relationships/slide" Target="slides/slide56.xml"/><Relationship Id="rId102" Type="http://schemas.openxmlformats.org/officeDocument/2006/relationships/slide" Target="slides/slide79.xml"/><Relationship Id="rId123" Type="http://schemas.openxmlformats.org/officeDocument/2006/relationships/slide" Target="slides/slide100.xml"/><Relationship Id="rId128" Type="http://schemas.openxmlformats.org/officeDocument/2006/relationships/slide" Target="slides/slide105.xml"/><Relationship Id="rId144" Type="http://schemas.openxmlformats.org/officeDocument/2006/relationships/slide" Target="slides/slide121.xml"/><Relationship Id="rId149" Type="http://schemas.openxmlformats.org/officeDocument/2006/relationships/slide" Target="slides/slide12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7.xml"/><Relationship Id="rId95" Type="http://schemas.openxmlformats.org/officeDocument/2006/relationships/slide" Target="slides/slide72.xml"/><Relationship Id="rId160" Type="http://schemas.openxmlformats.org/officeDocument/2006/relationships/tableStyles" Target="tableStyles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113" Type="http://schemas.openxmlformats.org/officeDocument/2006/relationships/slide" Target="slides/slide90.xml"/><Relationship Id="rId118" Type="http://schemas.openxmlformats.org/officeDocument/2006/relationships/slide" Target="slides/slide95.xml"/><Relationship Id="rId134" Type="http://schemas.openxmlformats.org/officeDocument/2006/relationships/slide" Target="slides/slide111.xml"/><Relationship Id="rId139" Type="http://schemas.openxmlformats.org/officeDocument/2006/relationships/slide" Target="slides/slide116.xml"/><Relationship Id="rId80" Type="http://schemas.openxmlformats.org/officeDocument/2006/relationships/slide" Target="slides/slide57.xml"/><Relationship Id="rId85" Type="http://schemas.openxmlformats.org/officeDocument/2006/relationships/slide" Target="slides/slide62.xml"/><Relationship Id="rId150" Type="http://schemas.openxmlformats.org/officeDocument/2006/relationships/slide" Target="slides/slide127.xml"/><Relationship Id="rId155" Type="http://schemas.openxmlformats.org/officeDocument/2006/relationships/notesMaster" Target="notesMasters/notesMaster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59" Type="http://schemas.openxmlformats.org/officeDocument/2006/relationships/slide" Target="slides/slide36.xml"/><Relationship Id="rId103" Type="http://schemas.openxmlformats.org/officeDocument/2006/relationships/slide" Target="slides/slide80.xml"/><Relationship Id="rId108" Type="http://schemas.openxmlformats.org/officeDocument/2006/relationships/slide" Target="slides/slide85.xml"/><Relationship Id="rId124" Type="http://schemas.openxmlformats.org/officeDocument/2006/relationships/slide" Target="slides/slide101.xml"/><Relationship Id="rId129" Type="http://schemas.openxmlformats.org/officeDocument/2006/relationships/slide" Target="slides/slide10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slide" Target="slides/slide52.xml"/><Relationship Id="rId83" Type="http://schemas.openxmlformats.org/officeDocument/2006/relationships/slide" Target="slides/slide60.xml"/><Relationship Id="rId88" Type="http://schemas.openxmlformats.org/officeDocument/2006/relationships/slide" Target="slides/slide65.xml"/><Relationship Id="rId91" Type="http://schemas.openxmlformats.org/officeDocument/2006/relationships/slide" Target="slides/slide68.xml"/><Relationship Id="rId96" Type="http://schemas.openxmlformats.org/officeDocument/2006/relationships/slide" Target="slides/slide73.xml"/><Relationship Id="rId111" Type="http://schemas.openxmlformats.org/officeDocument/2006/relationships/slide" Target="slides/slide88.xml"/><Relationship Id="rId132" Type="http://schemas.openxmlformats.org/officeDocument/2006/relationships/slide" Target="slides/slide109.xml"/><Relationship Id="rId140" Type="http://schemas.openxmlformats.org/officeDocument/2006/relationships/slide" Target="slides/slide117.xml"/><Relationship Id="rId145" Type="http://schemas.openxmlformats.org/officeDocument/2006/relationships/slide" Target="slides/slide122.xml"/><Relationship Id="rId153" Type="http://schemas.openxmlformats.org/officeDocument/2006/relationships/slide" Target="slides/slide1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106" Type="http://schemas.openxmlformats.org/officeDocument/2006/relationships/slide" Target="slides/slide83.xml"/><Relationship Id="rId114" Type="http://schemas.openxmlformats.org/officeDocument/2006/relationships/slide" Target="slides/slide91.xml"/><Relationship Id="rId119" Type="http://schemas.openxmlformats.org/officeDocument/2006/relationships/slide" Target="slides/slide96.xml"/><Relationship Id="rId127" Type="http://schemas.openxmlformats.org/officeDocument/2006/relationships/slide" Target="slides/slide10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slide" Target="slides/slide50.xml"/><Relationship Id="rId78" Type="http://schemas.openxmlformats.org/officeDocument/2006/relationships/slide" Target="slides/slide55.xml"/><Relationship Id="rId81" Type="http://schemas.openxmlformats.org/officeDocument/2006/relationships/slide" Target="slides/slide58.xml"/><Relationship Id="rId86" Type="http://schemas.openxmlformats.org/officeDocument/2006/relationships/slide" Target="slides/slide63.xml"/><Relationship Id="rId94" Type="http://schemas.openxmlformats.org/officeDocument/2006/relationships/slide" Target="slides/slide71.xml"/><Relationship Id="rId99" Type="http://schemas.openxmlformats.org/officeDocument/2006/relationships/slide" Target="slides/slide76.xml"/><Relationship Id="rId101" Type="http://schemas.openxmlformats.org/officeDocument/2006/relationships/slide" Target="slides/slide78.xml"/><Relationship Id="rId122" Type="http://schemas.openxmlformats.org/officeDocument/2006/relationships/slide" Target="slides/slide99.xml"/><Relationship Id="rId130" Type="http://schemas.openxmlformats.org/officeDocument/2006/relationships/slide" Target="slides/slide107.xml"/><Relationship Id="rId135" Type="http://schemas.openxmlformats.org/officeDocument/2006/relationships/slide" Target="slides/slide112.xml"/><Relationship Id="rId143" Type="http://schemas.openxmlformats.org/officeDocument/2006/relationships/slide" Target="slides/slide120.xml"/><Relationship Id="rId148" Type="http://schemas.openxmlformats.org/officeDocument/2006/relationships/slide" Target="slides/slide125.xml"/><Relationship Id="rId151" Type="http://schemas.openxmlformats.org/officeDocument/2006/relationships/slide" Target="slides/slide128.xml"/><Relationship Id="rId156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6.xml"/><Relationship Id="rId109" Type="http://schemas.openxmlformats.org/officeDocument/2006/relationships/slide" Target="slides/slide86.xml"/><Relationship Id="rId34" Type="http://schemas.openxmlformats.org/officeDocument/2006/relationships/slide" Target="slides/slide11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76" Type="http://schemas.openxmlformats.org/officeDocument/2006/relationships/slide" Target="slides/slide53.xml"/><Relationship Id="rId97" Type="http://schemas.openxmlformats.org/officeDocument/2006/relationships/slide" Target="slides/slide74.xml"/><Relationship Id="rId104" Type="http://schemas.openxmlformats.org/officeDocument/2006/relationships/slide" Target="slides/slide81.xml"/><Relationship Id="rId120" Type="http://schemas.openxmlformats.org/officeDocument/2006/relationships/slide" Target="slides/slide97.xml"/><Relationship Id="rId125" Type="http://schemas.openxmlformats.org/officeDocument/2006/relationships/slide" Target="slides/slide102.xml"/><Relationship Id="rId141" Type="http://schemas.openxmlformats.org/officeDocument/2006/relationships/slide" Target="slides/slide118.xml"/><Relationship Id="rId146" Type="http://schemas.openxmlformats.org/officeDocument/2006/relationships/slide" Target="slides/slide12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92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6.xml"/><Relationship Id="rId24" Type="http://schemas.openxmlformats.org/officeDocument/2006/relationships/slide" Target="slides/slide1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66" Type="http://schemas.openxmlformats.org/officeDocument/2006/relationships/slide" Target="slides/slide43.xml"/><Relationship Id="rId87" Type="http://schemas.openxmlformats.org/officeDocument/2006/relationships/slide" Target="slides/slide64.xml"/><Relationship Id="rId110" Type="http://schemas.openxmlformats.org/officeDocument/2006/relationships/slide" Target="slides/slide87.xml"/><Relationship Id="rId115" Type="http://schemas.openxmlformats.org/officeDocument/2006/relationships/slide" Target="slides/slide92.xml"/><Relationship Id="rId131" Type="http://schemas.openxmlformats.org/officeDocument/2006/relationships/slide" Target="slides/slide108.xml"/><Relationship Id="rId136" Type="http://schemas.openxmlformats.org/officeDocument/2006/relationships/slide" Target="slides/slide113.xml"/><Relationship Id="rId157" Type="http://schemas.openxmlformats.org/officeDocument/2006/relationships/presProps" Target="presProps.xml"/><Relationship Id="rId61" Type="http://schemas.openxmlformats.org/officeDocument/2006/relationships/slide" Target="slides/slide38.xml"/><Relationship Id="rId82" Type="http://schemas.openxmlformats.org/officeDocument/2006/relationships/slide" Target="slides/slide59.xml"/><Relationship Id="rId152" Type="http://schemas.openxmlformats.org/officeDocument/2006/relationships/slide" Target="slides/slide12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56" Type="http://schemas.openxmlformats.org/officeDocument/2006/relationships/slide" Target="slides/slide33.xml"/><Relationship Id="rId77" Type="http://schemas.openxmlformats.org/officeDocument/2006/relationships/slide" Target="slides/slide54.xml"/><Relationship Id="rId100" Type="http://schemas.openxmlformats.org/officeDocument/2006/relationships/slide" Target="slides/slide77.xml"/><Relationship Id="rId105" Type="http://schemas.openxmlformats.org/officeDocument/2006/relationships/slide" Target="slides/slide82.xml"/><Relationship Id="rId126" Type="http://schemas.openxmlformats.org/officeDocument/2006/relationships/slide" Target="slides/slide103.xml"/><Relationship Id="rId147" Type="http://schemas.openxmlformats.org/officeDocument/2006/relationships/slide" Target="slides/slide12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93" Type="http://schemas.openxmlformats.org/officeDocument/2006/relationships/slide" Target="slides/slide70.xml"/><Relationship Id="rId98" Type="http://schemas.openxmlformats.org/officeDocument/2006/relationships/slide" Target="slides/slide75.xml"/><Relationship Id="rId121" Type="http://schemas.openxmlformats.org/officeDocument/2006/relationships/slide" Target="slides/slide98.xml"/><Relationship Id="rId142" Type="http://schemas.openxmlformats.org/officeDocument/2006/relationships/slide" Target="slides/slide11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.xml"/><Relationship Id="rId46" Type="http://schemas.openxmlformats.org/officeDocument/2006/relationships/slide" Target="slides/slide23.xml"/><Relationship Id="rId67" Type="http://schemas.openxmlformats.org/officeDocument/2006/relationships/slide" Target="slides/slide44.xml"/><Relationship Id="rId116" Type="http://schemas.openxmlformats.org/officeDocument/2006/relationships/slide" Target="slides/slide93.xml"/><Relationship Id="rId137" Type="http://schemas.openxmlformats.org/officeDocument/2006/relationships/slide" Target="slides/slide114.xml"/><Relationship Id="rId15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 smtClean="0">
                <a:cs typeface="+mn-cs"/>
              </a:defRPr>
            </a:lvl1pPr>
          </a:lstStyle>
          <a:p>
            <a:pPr>
              <a:defRPr/>
            </a:pPr>
            <a:fld id="{DA1F17B2-C431-432E-B769-C081526B0C7A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 smtClean="0">
                <a:cs typeface="+mn-cs"/>
              </a:defRPr>
            </a:lvl1pPr>
          </a:lstStyle>
          <a:p>
            <a:pPr>
              <a:defRPr/>
            </a:pPr>
            <a:fld id="{7435E97D-3A64-48B6-A6F3-80439B24D2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40766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DAB1E81A-128B-4CA6-A2D1-EE06F58C73C6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E3F97A63-95B8-4A3B-9C47-0998C082A7B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700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E12E12C-AFD4-4514-A3AC-F70695D46DC5}" type="slidenum">
              <a:rPr lang="it-IT" smtClean="0">
                <a:solidFill>
                  <a:prstClr val="black"/>
                </a:solidFill>
              </a:rPr>
              <a:pPr/>
              <a:t>67</a:t>
            </a:fld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FD37DF-6338-4C04-ABD7-6FEE5FF83DA0}" type="slidenum">
              <a:rPr lang="it-IT" smtClean="0">
                <a:solidFill>
                  <a:srgbClr val="000000"/>
                </a:solidFill>
              </a:rPr>
              <a:pPr/>
              <a:t>108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17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A8F352-DF44-432A-A2D8-5CF7D6E39043}" type="slidenum">
              <a:rPr lang="it-IT" smtClean="0">
                <a:solidFill>
                  <a:srgbClr val="000000"/>
                </a:solidFill>
              </a:rPr>
              <a:pPr/>
              <a:t>110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2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1530D3-360B-4100-8FF7-BA8C64036FDB}" type="slidenum">
              <a:rPr lang="it-IT" smtClean="0">
                <a:solidFill>
                  <a:srgbClr val="000000"/>
                </a:solidFill>
              </a:rPr>
              <a:pPr/>
              <a:t>111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FD37DF-6338-4C04-ABD7-6FEE5FF83DA0}" type="slidenum">
              <a:rPr lang="it-IT" smtClean="0">
                <a:solidFill>
                  <a:srgbClr val="000000"/>
                </a:solidFill>
              </a:rPr>
              <a:pPr/>
              <a:t>112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48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1EA1AB-8212-4C24-9DFD-69200B5BA5A6}" type="slidenum">
              <a:rPr lang="it-IT" smtClean="0">
                <a:solidFill>
                  <a:srgbClr val="000000"/>
                </a:solidFill>
              </a:rPr>
              <a:pPr/>
              <a:t>114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58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C2F4E9-FD3F-4F86-BC45-AC310B78F247}" type="slidenum">
              <a:rPr lang="it-IT" smtClean="0">
                <a:solidFill>
                  <a:srgbClr val="000000"/>
                </a:solidFill>
              </a:rPr>
              <a:pPr/>
              <a:t>115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FD37DF-6338-4C04-ABD7-6FEE5FF83DA0}" type="slidenum">
              <a:rPr lang="it-IT" smtClean="0">
                <a:solidFill>
                  <a:srgbClr val="000000"/>
                </a:solidFill>
              </a:rPr>
              <a:pPr/>
              <a:t>116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79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10C456-6483-4EA4-B542-19D4F08DC523}" type="slidenum">
              <a:rPr lang="it-IT" smtClean="0">
                <a:solidFill>
                  <a:srgbClr val="000000"/>
                </a:solidFill>
              </a:rPr>
              <a:pPr/>
              <a:t>118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8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74BE34-5300-4542-ACEA-428B1183594D}" type="slidenum">
              <a:rPr lang="it-IT" smtClean="0">
                <a:solidFill>
                  <a:srgbClr val="000000"/>
                </a:solidFill>
              </a:rPr>
              <a:pPr/>
              <a:t>119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FD37DF-6338-4C04-ABD7-6FEE5FF83DA0}" type="slidenum">
              <a:rPr lang="it-IT" smtClean="0">
                <a:solidFill>
                  <a:srgbClr val="000000"/>
                </a:solidFill>
              </a:rPr>
              <a:pPr/>
              <a:t>120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17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A8F352-DF44-432A-A2D8-5CF7D6E39043}" type="slidenum">
              <a:rPr lang="it-IT" smtClean="0">
                <a:solidFill>
                  <a:srgbClr val="000000"/>
                </a:solidFill>
              </a:rPr>
              <a:pPr/>
              <a:t>98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2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1530D3-360B-4100-8FF7-BA8C64036FDB}" type="slidenum">
              <a:rPr lang="it-IT" smtClean="0">
                <a:solidFill>
                  <a:srgbClr val="000000"/>
                </a:solidFill>
              </a:rPr>
              <a:pPr/>
              <a:t>99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FD37DF-6338-4C04-ABD7-6FEE5FF83DA0}" type="slidenum">
              <a:rPr lang="it-IT" smtClean="0">
                <a:solidFill>
                  <a:srgbClr val="000000"/>
                </a:solidFill>
              </a:rPr>
              <a:pPr/>
              <a:t>100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48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1EA1AB-8212-4C24-9DFD-69200B5BA5A6}" type="slidenum">
              <a:rPr lang="it-IT" smtClean="0">
                <a:solidFill>
                  <a:srgbClr val="000000"/>
                </a:solidFill>
              </a:rPr>
              <a:pPr/>
              <a:t>102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58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C2F4E9-FD3F-4F86-BC45-AC310B78F247}" type="slidenum">
              <a:rPr lang="it-IT" smtClean="0">
                <a:solidFill>
                  <a:srgbClr val="000000"/>
                </a:solidFill>
              </a:rPr>
              <a:pPr/>
              <a:t>103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FD37DF-6338-4C04-ABD7-6FEE5FF83DA0}" type="slidenum">
              <a:rPr lang="it-IT" smtClean="0">
                <a:solidFill>
                  <a:srgbClr val="000000"/>
                </a:solidFill>
              </a:rPr>
              <a:pPr/>
              <a:t>104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79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10C456-6483-4EA4-B542-19D4F08DC523}" type="slidenum">
              <a:rPr lang="it-IT" smtClean="0">
                <a:solidFill>
                  <a:srgbClr val="000000"/>
                </a:solidFill>
              </a:rPr>
              <a:pPr/>
              <a:t>106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8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74BE34-5300-4542-ACEA-428B1183594D}" type="slidenum">
              <a:rPr lang="it-IT" smtClean="0">
                <a:solidFill>
                  <a:srgbClr val="000000"/>
                </a:solidFill>
              </a:rPr>
              <a:pPr/>
              <a:t>107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3D581-0AD9-4D1F-B41A-65FBA358836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9F8E4-DEFF-417B-B6DE-12E13E154BC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2C12D-DFD7-4D87-9076-58493AF056F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72885-CA96-408A-AE26-B626418F7D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96644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2FE1C-BC8D-42D1-B027-F0FCB495710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56CF9-E16E-4089-A3DA-04CDFB3BAF9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516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1C3E5-717F-4E4B-B2C4-C08C98FC4AC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A5985-853E-46E3-9000-5C46A8A5F30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1386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7D9E2-A9A9-4FC9-9D71-5271A15979C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33A21-946C-4607-A583-16D260F3645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5363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75B8D-8B3B-441D-A621-2E85A2E7A14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7E4A0-D64F-49AF-BB52-9B13DBFE30A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962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15B3F-EA63-49D9-A1C1-8C8FCA3304F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14FEA-87A1-420E-BE36-EE00CE95C0F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702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19AF8-7E19-4475-B84A-7E47EFDC911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FA50F-A503-430E-9C5A-3A85E2D61D0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6692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0DD20-A657-4A67-8A5C-FC66011E860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1FC11-765C-4ED6-8245-95425167371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4344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981B7-F5DD-4D31-AFEF-3F2A18FC27E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6D0D4-5451-44D0-AEA9-A6CFA15FC56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07048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EE8EE-16EB-46CA-9CA7-DA2505E572C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64F5D-366D-4BC7-8179-2BE7E061F2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582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B949B-E1F4-4491-8529-BA9F02B1E40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6271B-7599-4C38-A029-48AAC779F7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B7FDA-92D6-4145-AA11-1EA3EBB36C5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3399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823F4-0176-4B9A-BF59-7AF058DA2CF2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07/10/2017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DFD7D-5582-4901-BE95-18B5A82E5DD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9301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88449-AB70-4EEF-94B8-B990F9BA4FC3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07/10/2017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CB772-8365-4840-9560-40D29D0C31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49140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E08CE-6A34-460B-8D28-27E8D2DB86AF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07/10/2017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F51AD-6524-4932-810D-9331B1C1E96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50575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01D10-BDA3-44C4-9BB3-83C456C61343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07/10/2017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28017-48E3-4268-B71A-B0364CA4B27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37867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FAC19-DBE1-4254-AE08-B49B8B920A7B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07/10/2017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7A7C6-E7C0-4496-A931-38B944233A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085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A42AB-39EF-4F8A-8A00-CAD661D5A1CE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07/10/2017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CF947-0F99-44C1-81E3-BB14E54C7A8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0855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AD137-376F-4BEF-9F4E-37E66210BED5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07/10/2017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CC9A3-FF08-4949-972E-B634BB8BFBA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03486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6CC36-AE8E-424C-9238-D86AC9E8D27E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07/10/2017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CCFF2-3E68-4E9B-AEF6-15BA34D5349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086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CD15B-64BB-451F-9E8B-ABCDBECEB947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07/10/2017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1D85D-9393-4C21-AE81-354C221A7D6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267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7FDD0-2CD8-479D-9C00-ABCE8F20AC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83D46-B63B-48F5-9A70-C61E5B893A6D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07/10/2017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D96CE-802D-49F4-9F37-F1B6C50CA5D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9561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E3939-4F5C-4BE6-B491-4566CE7C5671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07/10/2017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34EDD-5388-4EF7-9FB8-BE233B53334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8222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5EF3D-28D0-4A65-9DE1-3616D27D1D0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900720"/>
      </p:ext>
    </p:extLst>
  </p:cSld>
  <p:clrMapOvr>
    <a:masterClrMapping/>
  </p:clrMapOvr>
  <p:transition spd="slow">
    <p:dissolv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3C70D-10D1-4412-AED5-F88D1A40D85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348929"/>
      </p:ext>
    </p:extLst>
  </p:cSld>
  <p:clrMapOvr>
    <a:masterClrMapping/>
  </p:clrMapOvr>
  <p:transition spd="slow">
    <p:dissolv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6828D-B1A3-435E-943E-A63A4AA4DC3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41042"/>
      </p:ext>
    </p:extLst>
  </p:cSld>
  <p:clrMapOvr>
    <a:masterClrMapping/>
  </p:clrMapOvr>
  <p:transition spd="slow">
    <p:dissolv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B14BE-E57F-45EF-99D7-C52479FE747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394"/>
      </p:ext>
    </p:extLst>
  </p:cSld>
  <p:clrMapOvr>
    <a:masterClrMapping/>
  </p:clrMapOvr>
  <p:transition spd="slow">
    <p:dissolv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622C6-01C8-4258-91A5-D1281B16DA0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290305"/>
      </p:ext>
    </p:extLst>
  </p:cSld>
  <p:clrMapOvr>
    <a:masterClrMapping/>
  </p:clrMapOvr>
  <p:transition spd="slow">
    <p:dissolv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13B51-8374-4B57-A6CB-5B75FA7DB8B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668718"/>
      </p:ext>
    </p:extLst>
  </p:cSld>
  <p:clrMapOvr>
    <a:masterClrMapping/>
  </p:clrMapOvr>
  <p:transition spd="slow">
    <p:dissolv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61A17-89F8-492B-88BA-AF892723738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101480"/>
      </p:ext>
    </p:extLst>
  </p:cSld>
  <p:clrMapOvr>
    <a:masterClrMapping/>
  </p:clrMapOvr>
  <p:transition spd="slow">
    <p:dissolv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BFFB8-8A90-4DE6-9733-3D03F39F685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267631"/>
      </p:ext>
    </p:extLst>
  </p:cSld>
  <p:clrMapOvr>
    <a:masterClrMapping/>
  </p:clrMapOvr>
  <p:transition spd="slow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9D87A-D67C-44F0-8FFC-79583CF503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E5D4C-7FA7-4CB4-A294-F6BF5CC2857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34917"/>
      </p:ext>
    </p:extLst>
  </p:cSld>
  <p:clrMapOvr>
    <a:masterClrMapping/>
  </p:clrMapOvr>
  <p:transition spd="slow">
    <p:dissolv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5171E-84EB-4B44-8062-FADA1492774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694028"/>
      </p:ext>
    </p:extLst>
  </p:cSld>
  <p:clrMapOvr>
    <a:masterClrMapping/>
  </p:clrMapOvr>
  <p:transition spd="slow">
    <p:dissolv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19AF5-9394-4680-9B4C-1065B699F13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542556"/>
      </p:ext>
    </p:extLst>
  </p:cSld>
  <p:clrMapOvr>
    <a:masterClrMapping/>
  </p:clrMapOvr>
  <p:transition spd="slow">
    <p:dissolv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DE73E-5A71-4EEB-B2A4-799B9F19356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778997"/>
      </p:ext>
    </p:extLst>
  </p:cSld>
  <p:clrMapOvr>
    <a:masterClrMapping/>
  </p:clrMapOvr>
  <p:transition spd="med">
    <p:dissolv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630A0-FDB6-455E-B2DB-2D8ACEDF0C3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295352"/>
      </p:ext>
    </p:extLst>
  </p:cSld>
  <p:clrMapOvr>
    <a:masterClrMapping/>
  </p:clrMapOvr>
  <p:transition spd="med">
    <p:dissolv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DF92C-0A7E-40B1-A8E1-6B9B25153F2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27146"/>
      </p:ext>
    </p:extLst>
  </p:cSld>
  <p:clrMapOvr>
    <a:masterClrMapping/>
  </p:clrMapOvr>
  <p:transition spd="med">
    <p:dissolv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3135D-D2EA-45DC-8C4E-442DB707C47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599089"/>
      </p:ext>
    </p:extLst>
  </p:cSld>
  <p:clrMapOvr>
    <a:masterClrMapping/>
  </p:clrMapOvr>
  <p:transition spd="med">
    <p:dissolv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A2151-EA67-45A2-A0F6-69CECAD1AC1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952855"/>
      </p:ext>
    </p:extLst>
  </p:cSld>
  <p:clrMapOvr>
    <a:masterClrMapping/>
  </p:clrMapOvr>
  <p:transition spd="med">
    <p:dissolv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2B0E6-DD2D-4BA3-A981-F648B3509CA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647887"/>
      </p:ext>
    </p:extLst>
  </p:cSld>
  <p:clrMapOvr>
    <a:masterClrMapping/>
  </p:clrMapOvr>
  <p:transition spd="med">
    <p:dissolv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62665-E7FD-40F1-A97B-CE03B321E8F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670442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1F391-4C98-4D63-957D-C527EB7430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95AC7-E200-4296-9614-A004DD98525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001280"/>
      </p:ext>
    </p:extLst>
  </p:cSld>
  <p:clrMapOvr>
    <a:masterClrMapping/>
  </p:clrMapOvr>
  <p:transition spd="med">
    <p:dissolv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3FF25-0F89-4AC3-BD16-50DD08B7750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828719"/>
      </p:ext>
    </p:extLst>
  </p:cSld>
  <p:clrMapOvr>
    <a:masterClrMapping/>
  </p:clrMapOvr>
  <p:transition spd="med">
    <p:dissolv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A8347-BA96-4860-A747-10D5A42AB96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02394"/>
      </p:ext>
    </p:extLst>
  </p:cSld>
  <p:clrMapOvr>
    <a:masterClrMapping/>
  </p:clrMapOvr>
  <p:transition spd="med">
    <p:dissolv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07477-1EA3-4762-BE8C-D3449100616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51024"/>
      </p:ext>
    </p:extLst>
  </p:cSld>
  <p:clrMapOvr>
    <a:masterClrMapping/>
  </p:clrMapOvr>
  <p:transition spd="med">
    <p:dissolv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FD214-5FF9-46C1-982A-C6822B06D38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31698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C3B2E-7BC0-439C-BB98-45038F1AAE4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1362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77465-7CCB-4008-94C8-83CD9BACA34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24911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086ED-6F2B-4B4E-87A7-1086C84AF4E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9045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869E4-1A46-40B8-BFAF-128517FD45A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13842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8066F-811C-46CE-A3E6-E5088F39E2C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134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3C961-0D08-42C6-8A60-8492A9AEBB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97222-9D6D-42F8-BD32-01601F7CBF8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93660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BC989-A93C-4A78-A747-45B88BCA3D3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74309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1784F-F965-443B-AACB-3E6E810E63D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44591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C4983-8C15-478F-A768-522087FAE1A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36191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8B729-9D8A-4585-9742-65513E29B06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1655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DF65B-51B6-40A5-AE58-F7C87BEA27C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68B6B-F539-47E1-8F21-E15DE2E2D7C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21634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58776-7AF5-443B-ADA8-70E539CEFFF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1528F-C681-4CF1-93FA-829DED332A8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41541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6F923-D989-47CA-86F1-42BBE1340F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76035-F07D-40F6-B5B6-C16A1A6033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510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1A03A-AC72-486A-B056-835E9B07F6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6AC30-7D8D-41BE-A1D3-240E35F2A39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55602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ABB51-C88F-4980-9348-ED2E799287F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D944A-24EC-414F-864B-30D8291B82E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305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D6EF5-AAE2-4683-AA68-D276C39413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28ABA-422A-49CC-86B3-A85251BF880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BDE73-22F7-45B4-B06E-6A4D293943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50612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CE953-C86E-4CF3-9EEE-0812BCDC9CF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B5736-E71D-418A-9FA0-6CF3439044D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07936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AFB8B-0B60-41A9-BDF6-50A13CB054F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122EB-7A48-4CE2-A030-068532D8C18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94052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7B9DF-49BC-42C8-8DB8-259301B4D00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2AD4C-1E22-4EFF-817B-CAB865B376A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6162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0E07C-C32F-4C4C-8D50-F050D42AD6C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CA3FE-47DE-4581-B396-F3C37531706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48045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C86F2-14BB-48A1-84DE-54C1D3105A0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8FE12-0487-454E-8CBF-8C45C5DCF1D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79670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BB77D-EEB0-4886-AD0A-BEC2915DE9A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32939"/>
      </p:ext>
    </p:extLst>
  </p:cSld>
  <p:clrMapOvr>
    <a:masterClrMapping/>
  </p:clrMapOvr>
  <p:transition spd="slow">
    <p:dissolv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C29F0-0AB1-4626-9DA2-73896CE0D56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118599"/>
      </p:ext>
    </p:extLst>
  </p:cSld>
  <p:clrMapOvr>
    <a:masterClrMapping/>
  </p:clrMapOvr>
  <p:transition spd="slow">
    <p:dissolv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576B4-F75C-4CB5-AC4D-102F0BEFC07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823793"/>
      </p:ext>
    </p:extLst>
  </p:cSld>
  <p:clrMapOvr>
    <a:masterClrMapping/>
  </p:clrMapOvr>
  <p:transition spd="slow">
    <p:dissolv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D10E2-40D8-4396-9945-1F937791928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317907"/>
      </p:ext>
    </p:extLst>
  </p:cSld>
  <p:clrMapOvr>
    <a:masterClrMapping/>
  </p:clrMapOvr>
  <p:transition spd="slow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9B66A-A4BB-4897-A7A8-CC9FE0263B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4C640-9A78-4D5B-BED3-DCAB7A83FF9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466642"/>
      </p:ext>
    </p:extLst>
  </p:cSld>
  <p:clrMapOvr>
    <a:masterClrMapping/>
  </p:clrMapOvr>
  <p:transition spd="slow">
    <p:dissolv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E8178-8BFA-4498-9BF5-316521FF008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603608"/>
      </p:ext>
    </p:extLst>
  </p:cSld>
  <p:clrMapOvr>
    <a:masterClrMapping/>
  </p:clrMapOvr>
  <p:transition spd="slow">
    <p:dissolv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F6538-8397-4E0F-99CF-52BC6565118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790548"/>
      </p:ext>
    </p:extLst>
  </p:cSld>
  <p:clrMapOvr>
    <a:masterClrMapping/>
  </p:clrMapOvr>
  <p:transition spd="slow">
    <p:dissolv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AF3D7-E6D3-4F29-B82A-2147814F844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2368"/>
      </p:ext>
    </p:extLst>
  </p:cSld>
  <p:clrMapOvr>
    <a:masterClrMapping/>
  </p:clrMapOvr>
  <p:transition spd="slow">
    <p:dissolv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57688-E32B-49AD-A5E0-BD83F46007D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341535"/>
      </p:ext>
    </p:extLst>
  </p:cSld>
  <p:clrMapOvr>
    <a:masterClrMapping/>
  </p:clrMapOvr>
  <p:transition spd="slow">
    <p:dissolv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77AEF-5E2E-4EDB-8B07-3290FE7AAAF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572647"/>
      </p:ext>
    </p:extLst>
  </p:cSld>
  <p:clrMapOvr>
    <a:masterClrMapping/>
  </p:clrMapOvr>
  <p:transition spd="slow">
    <p:dissolv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2719B-E94B-45D1-9E83-46DA2E8D3A4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912316"/>
      </p:ext>
    </p:extLst>
  </p:cSld>
  <p:clrMapOvr>
    <a:masterClrMapping/>
  </p:clrMapOvr>
  <p:transition spd="slow">
    <p:dissolv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52569-3B39-4105-8D59-BC058DB759E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F506B-C62C-4AC9-805D-35D315988C4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32113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CCEE1-81EB-433E-81C3-485A59A18E9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9FE71-9270-4E94-ACD8-41A2CFCE585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70629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80570-53E9-47B8-8583-B4AE331D81E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8ADDC-6A34-4E96-989E-1A3B7B56950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37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97993-B984-4A8B-9B0C-3165CDB029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CD0D9-4168-4867-AF2B-BC03F3DF98A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BD264-1E4D-4863-999C-74E680CC6F6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87712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2A7EF-DF1F-4406-BF30-84583AF6608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06516-4706-43EA-900B-B9E5DF3A3A0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73505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82BB9-5835-4B83-A5B8-B675A8ECAC9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80E15-14D7-4987-98F9-5B9EBAFD8FC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72844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C0041-F4DE-4F0E-9E8C-9AC4015820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5847C-6202-40C8-B517-F9876F01799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19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CEFFC-1692-45E7-898C-2A52631CC11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106E0-BB23-4742-94B4-5709D2F17FB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38299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FA985-50DE-4C8F-9273-61EBD33A77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D2CE2-289A-45E1-B843-A05BAAD2DBB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62927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E5B86-D52A-4526-B992-CC8B7C14014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EB64B-673B-4278-91E5-37BB069BE3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8362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BABBB-BC50-46E0-819F-0315390881F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8F855-8DFD-4703-9BD1-D79BA07F0B6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6483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1D695-C1E6-4F53-9BEB-2B2C984BF20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00816-3949-438C-9233-1EE0F5D1BE6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33740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5BE36-BA8F-4E43-B178-0E4C45C26E9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C65A9-5AB1-483B-AF35-1D17CE1078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57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57A5D-3E9A-4D02-9759-4DA19BB233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2F0C1-7F7C-4FBB-9DBC-2F10744B423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96692-67F7-4C06-9EFE-06E4D641706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24185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F8897-3475-4C4B-8232-D644C79277A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6C94E-8817-4050-8D4F-31EB8B4AC56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24661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EC0C8-6BD0-457A-BB00-C2CF48587E2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CFDB9-7E8A-4518-B14E-531A910F46E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33362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24BAA-DB51-4A6D-B70B-F21BFDB30D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BF22F-B727-401B-BD0B-21A612D71D5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89530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AC601-EB10-4985-B97E-85296B50540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21165-32D8-4F42-801B-43E7E86A4BC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79830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57FF6-F01E-4B0E-AE39-3C8DCFB0A83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C290B-213E-4810-9E77-260C4D38489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57275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B11BF-F972-44B4-A549-F292772846C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05AD6-924B-4F67-A3B6-157F2F99F6E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00037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0639B-EEFA-4022-8256-264583E4B46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C96E5-22C8-416B-AF4C-C831D11B399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01064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E03A8-8748-4A3D-90F9-2F0B4F4B086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2418A-C0C1-45E8-BCB5-3F3311AE6C9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59140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89857-6741-4AC3-815D-740717B8F99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355F5-6E7D-46CA-A458-3CE618A0FB4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993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C3648-1BEE-4DBF-B848-8626935B08E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C1630-F4E2-4D76-BA7A-D952FA8C7B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D5971-15AD-49D0-981E-DF78D47C69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B0784-F62E-44FE-AA5C-DF00FA833E0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8417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3B8B1-0F61-4015-84AF-0FCBA752AD0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19DBC-126B-4676-8C1E-C182705A204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435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02E69-B8CC-4B69-8E4B-4E2F1380DB3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09A62-EC69-40BF-950A-FFBCC6B73C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31138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60864-F346-47AD-8142-E4294FB5E7D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97BA1-4601-4801-9A3C-87C3DA5CA68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35483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37890-B5B9-4571-A0CB-3565CBEB2CF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C5AEB-8D11-4CAF-AAFB-61BCE072FAD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7468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5058F-5478-4764-9163-F311286C582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A126D-B486-4E21-B831-288EBB4C3A0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61212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EC258-B9FD-4670-AA93-7BD412A93A0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0CD7E-99FE-48C7-A24E-761B5587A84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03081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AC2E6-259F-47F7-AF81-6EDB43D4478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1A86B-68C4-4CCD-855D-0806CECA38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88428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D1783-7268-4CE2-9FF1-774243AEE2C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14BE5-C1EB-4729-B7EB-13A87C3EE9F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7772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3F6F3-7E2D-41B7-BFD9-65E9CCEE658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B57E0-08FF-4D11-BA27-3E1B2D69793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422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848BF-6F6B-4A88-9D22-7F81877373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050908"/>
      </p:ext>
    </p:extLst>
  </p:cSld>
  <p:clrMapOvr>
    <a:masterClrMapping/>
  </p:clrMapOvr>
  <p:transition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338497"/>
      </p:ext>
    </p:extLst>
  </p:cSld>
  <p:clrMapOvr>
    <a:masterClrMapping/>
  </p:clrMapOvr>
  <p:transition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62696"/>
      </p:ext>
    </p:extLst>
  </p:cSld>
  <p:clrMapOvr>
    <a:masterClrMapping/>
  </p:clrMapOvr>
  <p:transition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780966"/>
      </p:ext>
    </p:extLst>
  </p:cSld>
  <p:clrMapOvr>
    <a:masterClrMapping/>
  </p:clrMapOvr>
  <p:transition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002971"/>
      </p:ext>
    </p:extLst>
  </p:cSld>
  <p:clrMapOvr>
    <a:masterClrMapping/>
  </p:clrMapOvr>
  <p:transition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767483"/>
      </p:ext>
    </p:extLst>
  </p:cSld>
  <p:clrMapOvr>
    <a:masterClrMapping/>
  </p:clrMapOvr>
  <p:transition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078364"/>
      </p:ext>
    </p:extLst>
  </p:cSld>
  <p:clrMapOvr>
    <a:masterClrMapping/>
  </p:clrMapOvr>
  <p:transition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05943"/>
      </p:ext>
    </p:extLst>
  </p:cSld>
  <p:clrMapOvr>
    <a:masterClrMapping/>
  </p:clrMapOvr>
  <p:transition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34098"/>
      </p:ext>
    </p:extLst>
  </p:cSld>
  <p:clrMapOvr>
    <a:masterClrMapping/>
  </p:clrMapOvr>
  <p:transition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96979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7B5F2-701D-492C-86BF-742F37BECD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475250"/>
      </p:ext>
    </p:extLst>
  </p:cSld>
  <p:clrMapOvr>
    <a:masterClrMapping/>
  </p:clrMapOvr>
  <p:transition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06B0C-F24F-44E4-85E7-A7C51B77028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572DD-7289-4B45-B26E-580555D2C21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46020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FD94F-880E-4C3F-997E-B482F1E1AB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FA308-F114-42AA-8949-1968634257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126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7D8F8-445E-4B97-BFFA-A898825885A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6855E-4EE0-4A9C-9ABF-03A1C1971FA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25338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8B498-B050-4F54-ACD3-58059B6729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ED7E-115B-4860-A417-ED68514766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47558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91F5A-F03A-488F-93A1-0DA512B0520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826FA-38F0-4196-8B8B-4F39F868439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95722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58C50-BAAD-4DF6-9447-F784D08807C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D4ABE-23E0-4D66-9276-7BFB6D20F5B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89196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1D7F6-4F97-4D2C-8D75-04E50B0CBE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CE95E-CDFD-4E72-B7E7-4A2E635DC2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7958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357F3-8273-48CB-B757-8A0D37545ED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3523F-1283-4293-8B1C-A2C5E563737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0927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BE1F-B416-4FE2-A596-C6052DB2E1C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DB66D-1667-4613-9666-9BCC4A85D8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2943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FC503-8BD2-4146-B099-6806F5BC688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8239A-426D-439F-A619-F8FF4B1D92F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5445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D721D-5FFE-4552-9E2A-6E74D86DB12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B0CE7-8D5A-4FE8-8E13-C2C855DAB1C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73211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49CC0-9A77-4F17-BDFF-92673E725D6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1D922-37E9-44FA-BF16-BC9D195A57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26594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981E2-CBED-4B40-949E-2E9AFBAF52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343C4-7526-457F-B9A5-B86A3452E39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73583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B458E-9F72-448B-8C0D-1C541C33A33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FB9EF-4C3F-4807-89ED-AB47262D5A5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09178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F4E47-E074-4DFE-B48B-024E4ECB12D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C034F-4109-46D2-8D8A-035316FA0EF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41001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39D5D-805E-4A7E-A972-18DC022222C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48E9D-505D-453F-B93D-E48C81EBE00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1609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F14DC-D96B-486D-9B54-3F8E2EF99C6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BC9BF-9DC7-445F-A793-85511FF4B7C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1630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A5227-90AB-49AB-8257-4F0B2DF2DCB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3BDD5-9E68-4B29-AB08-89A3AD61D75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41078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82E18-3073-4033-ADB1-2D8CC6B3801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65B94-9E2B-4FC2-AC7D-AE3625DB726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948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FE651-6990-425F-9FD4-F506B281F28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E9CDD-1573-469E-A406-B3ECBF99BAF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5499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BBC92-5554-4309-B64E-7AD0830F077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3EDE6-BD1D-452A-812A-BDD65601138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7071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42C9D-6A6E-40D6-BA8D-2FD4BC36189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8D598-ED1B-44E3-B7E9-C44DBF668B8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73590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82EFEE37-DC31-421A-93E4-90E8BE355876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32553E30-978E-49D4-8AAC-A680FE2CBC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142878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27DECA37-F3DE-4633-942D-F4EECA44FA5B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6173B985-88BF-470E-A65C-78808D1A0B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37774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54AE1158-1C84-4671-96EA-25EF42D6DBC0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E48480A5-042B-4B01-87AB-4FB24A0EE5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526490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A99D8C3-B196-49AF-8C40-30ABC414CFFD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F424E914-CBA7-4ED6-9B65-4B29F9A7D8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080889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079B7A52-3F1E-48BE-96BF-B6D6CC6E0564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56B3E505-43D7-429B-BD81-143DFA65F8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879053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DAD7F420-B441-4601-B166-AD48310D42A1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355669BA-4F20-46BA-B357-A9803AF6F2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250509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07FCD22B-F36B-4F10-8A41-6A74FADDF8FC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C5F64D47-1877-45F5-AA99-5EBF2378A1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24586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B5B47673-6184-4552-835B-8C2B50C1D309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62930B2-4BB8-433A-94B8-C10CFFA040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838868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9C579A9C-7CC8-4E15-98A9-03B504A95FE2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2D9CEBD7-1D7C-4854-910F-9AD6291EE8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991717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0037263-B1E6-4EC7-AC49-B00D40236E0D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C28B1E96-6D03-4A4F-A3B6-A9A212F56B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870705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F4FAC5AA-4566-4B8B-B4C8-2EF628EA8686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539D937-68DE-4F0D-8E52-0CE75F8B40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56600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C3CAD-7A29-4F19-B8B2-60157DDA85C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7D9D3-CF9A-4DB1-8C10-F931EA87F6D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11A24-0D07-4792-A1C7-61A63E75893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6222C-127A-4AE2-A51B-25E4B439DB7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91604-A4BF-4B10-B05E-E482CDDBD81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A4A6B-6E90-4349-B427-948A8CC7D4A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8034D-96BC-4332-B966-C8743EFF205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D5C21-56C5-4F5B-821C-3BCE7169232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212AB-67F0-4B3B-9C00-203A563F6E0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DF74A-F0D2-44EF-A921-A0967C38BC2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77833-C289-4096-B880-656E8DCC6D2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F5291-D039-4A36-B737-CA0E3540971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12C6B-5813-4988-A8CB-B6FCB1F5EDA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6DB17-BE88-4CE6-88B8-2551763A7F27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9C253-5744-4FE4-BD17-6A4C28F04C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9E9EA-BED1-49B5-91D0-0877A45D33BC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CCD8F-90B5-49D9-97E2-34E800093B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DA61C-D515-44E1-BF2F-3EAFCA408961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CCBAB-299C-4FF2-B9D5-1786AAC685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5408-1534-42F2-A300-4BEADF7C4E32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9445F-7B74-4C79-830E-A4BD7359A6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B2114-AF1B-48DB-9347-0B8AC96A505C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E13E0-1BE2-4776-BA51-E13FF27E72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37AFE-5801-4F2C-AE74-AE733D623C9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2B054-FC9B-4402-9F0E-CFEA0AA5ECF9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9D538-1CC9-440B-BC0D-B59CFFED87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1D9D8-1BAE-4C96-BE48-9D6A6713AC88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7B222-D4FD-4CDB-82EF-273762E438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078A9-7C4A-4711-9452-F417A9187732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01783-7E7C-483D-9F64-49EE04D7EC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A7960-9AF7-4AC5-B3F5-9114FBC026EF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09662-71E2-4359-BB0D-D2523D34EF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38629-9CC5-4C1C-AED3-BFE4100CB557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9562A-186C-4031-8BB4-0E891ED4A3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80485-8BC8-4607-9677-ED2C1D45B54D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16126-8EF2-460A-93CD-A2341FC699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2CD61-EFE4-4B1C-8654-3A8C0DE8B29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C8AA3-7F35-4137-A616-7DE42517433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40521-FA34-44DF-99FB-06E8E3C3F38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7C8AD-3988-4FDC-B912-25EB9AB6055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4D251-D1EB-4431-B164-8D506985023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E4F89-621C-4584-BCF5-168F6A9639B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1A871-5840-4F82-8FB4-ABDC5E5432C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28338-480D-46EB-B41E-D5CF7377951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027F0-73B6-4B9B-8815-B1770959815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AC15F-9C91-488B-AB95-47671D74990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4253D-2800-4340-B55F-D3AF067F608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B8C8F-E0D1-42E7-93B8-8B088A70DC8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8810B-366A-45FC-AE93-E7465814AE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E4679-B50C-4641-8F19-10BE2DE967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F435C-7C5F-4C3D-BA11-13487330CE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084B5-7D22-4EEF-B43B-F58D9DEC522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90060-F180-492F-9467-044D6197BC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0E7B0-F991-402D-B82F-3839273C17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874C3-F8B6-47EB-B757-A410869C5A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16B35-029C-4AE8-8245-236D48B58F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F3E54-FD27-415C-A01F-B5B07AD291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4C632-D976-47F9-92FB-B0DCDBAACB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40E56-0A4D-4844-8E43-978D314742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8B028-F648-4FE7-B2FD-81C3CE997D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C71E9-242A-4320-813C-E0290F9803D4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47AD1-33FF-44A7-8EB8-D39EAC6BCC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87D9E-E311-41BA-9498-4CDE2C9F2454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99F96-2C3E-43F4-A482-D7F18247D8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6E5B3-A649-451E-8F8C-1523FFFFCEC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5969B-B071-4C44-9265-0A588D75473A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720B-024D-497C-8188-A8CCD1E222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3132F-0FCA-417C-AD93-072EF74AB16C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0FD0D-F62D-45CB-AB70-6CC56E066D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A9ABE-CA9B-42A1-9A61-351FB81A26C6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5C7D1-3EF0-41DE-B6BE-54B89823AF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9ACA4-B571-4411-823B-C9A89AB03521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7FD16-B181-4DEB-8D0F-B7697E9DD3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C3795-6C57-442E-AE70-DAB14B3C0070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CC90F-43BF-4FCB-B170-44CFAD7DE5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A8822-CEC4-4833-8053-541DD5094765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BC8AA-B7DE-4975-A1EC-FB7411AFAC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E2BAB-255A-4238-9CD9-5307005C9045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90A6D-D25F-424C-87DD-4BE525C036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EBD29-5F29-415E-837F-7C7A860D165E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7BA38-0D9E-4489-915F-7DFF786822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91087-B105-4E4B-AD4C-5909801C3E6A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B9E8F-7259-45AE-A65E-6EB6764654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2C12D-DFD7-4D87-9076-58493AF056F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72885-CA96-408A-AE26-B626418F7D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482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66A9F-458F-4C9C-A519-29EDB35C5F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2FE1C-BC8D-42D1-B027-F0FCB495710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56CF9-E16E-4089-A3DA-04CDFB3BAF9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039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1C3E5-717F-4E4B-B2C4-C08C98FC4AC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A5985-853E-46E3-9000-5C46A8A5F30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4956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7D9E2-A9A9-4FC9-9D71-5271A15979C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33A21-946C-4607-A583-16D260F3645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6161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75B8D-8B3B-441D-A621-2E85A2E7A14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7E4A0-D64F-49AF-BB52-9B13DBFE30A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59372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15B3F-EA63-49D9-A1C1-8C8FCA3304F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14FEA-87A1-420E-BE36-EE00CE95C0F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3386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19AF8-7E19-4475-B84A-7E47EFDC911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FA50F-A503-430E-9C5A-3A85E2D61D0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41263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0DD20-A657-4A67-8A5C-FC66011E860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1FC11-765C-4ED6-8245-95425167371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06924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981B7-F5DD-4D31-AFEF-3F2A18FC27E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6D0D4-5451-44D0-AEA9-A6CFA15FC56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5725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EE8EE-16EB-46CA-9CA7-DA2505E572C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64F5D-366D-4BC7-8179-2BE7E061F2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5906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6271B-7599-4C38-A029-48AAC779F7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B7FDA-92D6-4145-AA11-1EA3EBB36C5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099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DCA44F8D-32B2-4CD1-80A5-176ADCF1D0B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6" r:id="rId1"/>
    <p:sldLayoutId id="2147484457" r:id="rId2"/>
    <p:sldLayoutId id="2147484458" r:id="rId3"/>
    <p:sldLayoutId id="2147484459" r:id="rId4"/>
    <p:sldLayoutId id="2147484460" r:id="rId5"/>
    <p:sldLayoutId id="2147484461" r:id="rId6"/>
    <p:sldLayoutId id="2147484462" r:id="rId7"/>
    <p:sldLayoutId id="2147484463" r:id="rId8"/>
    <p:sldLayoutId id="2147484464" r:id="rId9"/>
    <p:sldLayoutId id="2147484465" r:id="rId10"/>
    <p:sldLayoutId id="21474844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2CA5E9-3D47-4C72-AC57-93AFEBD6CE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DF53B1-96CF-4414-878E-786BCACE684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05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5" r:id="rId1"/>
    <p:sldLayoutId id="2147484806" r:id="rId2"/>
    <p:sldLayoutId id="2147484807" r:id="rId3"/>
    <p:sldLayoutId id="2147484808" r:id="rId4"/>
    <p:sldLayoutId id="2147484809" r:id="rId5"/>
    <p:sldLayoutId id="2147484810" r:id="rId6"/>
    <p:sldLayoutId id="2147484811" r:id="rId7"/>
    <p:sldLayoutId id="2147484812" r:id="rId8"/>
    <p:sldLayoutId id="2147484813" r:id="rId9"/>
    <p:sldLayoutId id="2147484814" r:id="rId10"/>
    <p:sldLayoutId id="21474848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542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113642D-F8D7-4C01-A2EC-CF4D2C83A8CB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07/10/2017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42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42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2D4BE36-37C9-46CD-9E60-D71F0182261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412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7" r:id="rId1"/>
    <p:sldLayoutId id="2147484818" r:id="rId2"/>
    <p:sldLayoutId id="2147484819" r:id="rId3"/>
    <p:sldLayoutId id="2147484820" r:id="rId4"/>
    <p:sldLayoutId id="2147484821" r:id="rId5"/>
    <p:sldLayoutId id="2147484822" r:id="rId6"/>
    <p:sldLayoutId id="2147484823" r:id="rId7"/>
    <p:sldLayoutId id="2147484824" r:id="rId8"/>
    <p:sldLayoutId id="2147484825" r:id="rId9"/>
    <p:sldLayoutId id="2147484826" r:id="rId10"/>
    <p:sldLayoutId id="2147484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391B82C5-EDC6-4414-A65F-FD8EC5E13605}" type="slidenum">
              <a:rPr lang="ca-ES">
                <a:solidFill>
                  <a:srgbClr val="000000"/>
                </a:solidFill>
                <a:cs typeface="+mn-cs"/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46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3" r:id="rId1"/>
    <p:sldLayoutId id="2147484854" r:id="rId2"/>
    <p:sldLayoutId id="2147484855" r:id="rId3"/>
    <p:sldLayoutId id="2147484856" r:id="rId4"/>
    <p:sldLayoutId id="2147484857" r:id="rId5"/>
    <p:sldLayoutId id="2147484858" r:id="rId6"/>
    <p:sldLayoutId id="2147484859" r:id="rId7"/>
    <p:sldLayoutId id="2147484860" r:id="rId8"/>
    <p:sldLayoutId id="2147484861" r:id="rId9"/>
    <p:sldLayoutId id="2147484862" r:id="rId10"/>
    <p:sldLayoutId id="2147484863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31C6FD1-E47C-4C83-92B9-58394DBF9499}" type="slidenum">
              <a:rPr lang="it-IT">
                <a:solidFill>
                  <a:srgbClr val="000000"/>
                </a:solidFill>
                <a:latin typeface="Times New Roman" pitchFamily="18" charset="0"/>
                <a:cs typeface="+mn-cs"/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14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5" r:id="rId1"/>
    <p:sldLayoutId id="2147484866" r:id="rId2"/>
    <p:sldLayoutId id="2147484867" r:id="rId3"/>
    <p:sldLayoutId id="2147484868" r:id="rId4"/>
    <p:sldLayoutId id="2147484869" r:id="rId5"/>
    <p:sldLayoutId id="2147484870" r:id="rId6"/>
    <p:sldLayoutId id="2147484871" r:id="rId7"/>
    <p:sldLayoutId id="2147484872" r:id="rId8"/>
    <p:sldLayoutId id="2147484873" r:id="rId9"/>
    <p:sldLayoutId id="2147484874" r:id="rId10"/>
    <p:sldLayoutId id="2147484875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eaLnBrk="0" hangingPunct="0"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eaLnBrk="0" hangingPunct="0"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eaLnBrk="0" hangingPunct="0">
              <a:defRPr/>
            </a:pPr>
            <a:fld id="{FC560F78-B89B-48E8-B98F-1129F66C0EFE}" type="slidenum">
              <a:rPr lang="it-IT">
                <a:solidFill>
                  <a:srgbClr val="000000"/>
                </a:solidFill>
                <a:cs typeface="+mn-cs"/>
              </a:rPr>
              <a:pPr eaLnBrk="0" hangingPunct="0">
                <a:defRPr/>
              </a:pPr>
              <a:t>‹N›</a:t>
            </a:fld>
            <a:endParaRPr lang="it-IT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87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7" r:id="rId1"/>
    <p:sldLayoutId id="2147484878" r:id="rId2"/>
    <p:sldLayoutId id="2147484879" r:id="rId3"/>
    <p:sldLayoutId id="2147484880" r:id="rId4"/>
    <p:sldLayoutId id="2147484881" r:id="rId5"/>
    <p:sldLayoutId id="2147484882" r:id="rId6"/>
    <p:sldLayoutId id="2147484883" r:id="rId7"/>
    <p:sldLayoutId id="2147484884" r:id="rId8"/>
    <p:sldLayoutId id="2147484885" r:id="rId9"/>
    <p:sldLayoutId id="2147484886" r:id="rId10"/>
    <p:sldLayoutId id="21474848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1E12248D-5D68-46CA-A829-A4F3D36D58A4}" type="datetimeFigureOut">
              <a:rPr lang="it-IT">
                <a:solidFill>
                  <a:prstClr val="black">
                    <a:tint val="75000"/>
                  </a:prstClr>
                </a:solidFill>
                <a:cs typeface="+mn-cs"/>
              </a:rPr>
              <a:pPr eaLnBrk="0" hangingPunct="0"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B7D0800E-AE12-4F97-B3D6-B034763B3A2A}" type="slidenum">
              <a:rPr lang="it-IT">
                <a:solidFill>
                  <a:prstClr val="black">
                    <a:tint val="75000"/>
                  </a:prstClr>
                </a:solidFill>
                <a:cs typeface="+mn-cs"/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07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9" r:id="rId1"/>
    <p:sldLayoutId id="2147484890" r:id="rId2"/>
    <p:sldLayoutId id="2147484891" r:id="rId3"/>
    <p:sldLayoutId id="2147484892" r:id="rId4"/>
    <p:sldLayoutId id="2147484893" r:id="rId5"/>
    <p:sldLayoutId id="2147484894" r:id="rId6"/>
    <p:sldLayoutId id="2147484895" r:id="rId7"/>
    <p:sldLayoutId id="2147484896" r:id="rId8"/>
    <p:sldLayoutId id="2147484897" r:id="rId9"/>
    <p:sldLayoutId id="2147484898" r:id="rId10"/>
    <p:sldLayoutId id="21474848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</a:defRPr>
            </a:lvl1pPr>
          </a:lstStyle>
          <a:p>
            <a:pPr>
              <a:defRPr/>
            </a:pPr>
            <a:fld id="{866771AB-5C49-437E-9931-CC47E9BF466B}" type="slidenum">
              <a:rPr lang="ca-ES">
                <a:solidFill>
                  <a:srgbClr val="000000"/>
                </a:solidFill>
                <a:cs typeface="+mn-cs"/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778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1" r:id="rId1"/>
    <p:sldLayoutId id="2147484902" r:id="rId2"/>
    <p:sldLayoutId id="2147484903" r:id="rId3"/>
    <p:sldLayoutId id="2147484904" r:id="rId4"/>
    <p:sldLayoutId id="2147484905" r:id="rId5"/>
    <p:sldLayoutId id="2147484906" r:id="rId6"/>
    <p:sldLayoutId id="2147484907" r:id="rId7"/>
    <p:sldLayoutId id="2147484908" r:id="rId8"/>
    <p:sldLayoutId id="2147484909" r:id="rId9"/>
    <p:sldLayoutId id="2147484910" r:id="rId10"/>
    <p:sldLayoutId id="2147484911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433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AD9E5603-8EFD-444D-98FF-134806B964FA}" type="datetimeFigureOut">
              <a:rPr lang="it-IT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CF58348B-A4B4-4010-8711-65AB8EB0478C}" type="slidenum">
              <a:rPr lang="it-IT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99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3" r:id="rId1"/>
    <p:sldLayoutId id="2147484914" r:id="rId2"/>
    <p:sldLayoutId id="2147484915" r:id="rId3"/>
    <p:sldLayoutId id="2147484916" r:id="rId4"/>
    <p:sldLayoutId id="2147484917" r:id="rId5"/>
    <p:sldLayoutId id="2147484918" r:id="rId6"/>
    <p:sldLayoutId id="2147484919" r:id="rId7"/>
    <p:sldLayoutId id="2147484920" r:id="rId8"/>
    <p:sldLayoutId id="2147484921" r:id="rId9"/>
    <p:sldLayoutId id="2147484922" r:id="rId10"/>
    <p:sldLayoutId id="21474849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F671793D-BA2C-4946-8B95-085EF138C3B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85874717-6418-4F4C-97BD-8F82774CCAB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56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5" r:id="rId1"/>
    <p:sldLayoutId id="2147484926" r:id="rId2"/>
    <p:sldLayoutId id="2147484927" r:id="rId3"/>
    <p:sldLayoutId id="2147484928" r:id="rId4"/>
    <p:sldLayoutId id="2147484929" r:id="rId5"/>
    <p:sldLayoutId id="2147484930" r:id="rId6"/>
    <p:sldLayoutId id="2147484931" r:id="rId7"/>
    <p:sldLayoutId id="2147484932" r:id="rId8"/>
    <p:sldLayoutId id="2147484933" r:id="rId9"/>
    <p:sldLayoutId id="2147484934" r:id="rId10"/>
    <p:sldLayoutId id="21474849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8D4F87-E3C5-453F-BF1B-CAE4E714A26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BCA5D7-BB7F-4C55-A8F1-51FA81D086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7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7" r:id="rId1"/>
    <p:sldLayoutId id="2147484938" r:id="rId2"/>
    <p:sldLayoutId id="2147484939" r:id="rId3"/>
    <p:sldLayoutId id="2147484940" r:id="rId4"/>
    <p:sldLayoutId id="2147484941" r:id="rId5"/>
    <p:sldLayoutId id="2147484942" r:id="rId6"/>
    <p:sldLayoutId id="2147484943" r:id="rId7"/>
    <p:sldLayoutId id="2147484944" r:id="rId8"/>
    <p:sldLayoutId id="2147484945" r:id="rId9"/>
    <p:sldLayoutId id="2147484946" r:id="rId10"/>
    <p:sldLayoutId id="21474849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1D53225-C596-4A3E-9207-715DFE9C8A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7" r:id="rId1"/>
    <p:sldLayoutId id="2147484468" r:id="rId2"/>
    <p:sldLayoutId id="2147484469" r:id="rId3"/>
    <p:sldLayoutId id="2147484470" r:id="rId4"/>
    <p:sldLayoutId id="2147484471" r:id="rId5"/>
    <p:sldLayoutId id="2147484472" r:id="rId6"/>
    <p:sldLayoutId id="2147484473" r:id="rId7"/>
    <p:sldLayoutId id="2147484474" r:id="rId8"/>
    <p:sldLayoutId id="2147484475" r:id="rId9"/>
    <p:sldLayoutId id="2147484476" r:id="rId10"/>
    <p:sldLayoutId id="2147484477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70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9" r:id="rId1"/>
    <p:sldLayoutId id="2147484950" r:id="rId2"/>
    <p:sldLayoutId id="2147484951" r:id="rId3"/>
    <p:sldLayoutId id="2147484952" r:id="rId4"/>
    <p:sldLayoutId id="2147484953" r:id="rId5"/>
    <p:sldLayoutId id="2147484954" r:id="rId6"/>
    <p:sldLayoutId id="2147484955" r:id="rId7"/>
    <p:sldLayoutId id="2147484956" r:id="rId8"/>
    <p:sldLayoutId id="2147484957" r:id="rId9"/>
    <p:sldLayoutId id="2147484958" r:id="rId10"/>
    <p:sldLayoutId id="2147484959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C86B9F-3471-4ECD-96D4-D06412E5F0F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89D3A0-9E6E-4C55-8174-C2E5DACF701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78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1" r:id="rId1"/>
    <p:sldLayoutId id="2147484962" r:id="rId2"/>
    <p:sldLayoutId id="2147484963" r:id="rId3"/>
    <p:sldLayoutId id="2147484964" r:id="rId4"/>
    <p:sldLayoutId id="2147484965" r:id="rId5"/>
    <p:sldLayoutId id="2147484966" r:id="rId6"/>
    <p:sldLayoutId id="2147484967" r:id="rId7"/>
    <p:sldLayoutId id="2147484968" r:id="rId8"/>
    <p:sldLayoutId id="2147484969" r:id="rId9"/>
    <p:sldLayoutId id="2147484970" r:id="rId10"/>
    <p:sldLayoutId id="21474849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3BB378B-9D85-4B84-BE97-428876B32751}" type="datetimeFigureOut">
              <a:rPr lang="it-IT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815036-12CB-4D1F-A582-9C6B4CC06AD3}" type="slidenum">
              <a:rPr lang="it-IT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601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3" r:id="rId1"/>
    <p:sldLayoutId id="2147484974" r:id="rId2"/>
    <p:sldLayoutId id="2147484975" r:id="rId3"/>
    <p:sldLayoutId id="2147484976" r:id="rId4"/>
    <p:sldLayoutId id="2147484977" r:id="rId5"/>
    <p:sldLayoutId id="2147484978" r:id="rId6"/>
    <p:sldLayoutId id="2147484979" r:id="rId7"/>
    <p:sldLayoutId id="2147484980" r:id="rId8"/>
    <p:sldLayoutId id="2147484981" r:id="rId9"/>
    <p:sldLayoutId id="2147484982" r:id="rId10"/>
    <p:sldLayoutId id="21474849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457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48F81BD-E19B-4ED7-A3AC-7763EF85C0E3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17FB1F6-3BBC-4A28-AE13-315DF93995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7521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5" r:id="rId1"/>
    <p:sldLayoutId id="2147484986" r:id="rId2"/>
    <p:sldLayoutId id="2147484987" r:id="rId3"/>
    <p:sldLayoutId id="2147484988" r:id="rId4"/>
    <p:sldLayoutId id="2147484989" r:id="rId5"/>
    <p:sldLayoutId id="2147484990" r:id="rId6"/>
    <p:sldLayoutId id="2147484991" r:id="rId7"/>
    <p:sldLayoutId id="2147484992" r:id="rId8"/>
    <p:sldLayoutId id="2147484993" r:id="rId9"/>
    <p:sldLayoutId id="2147484994" r:id="rId10"/>
    <p:sldLayoutId id="21474849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5EACBBD-A6AD-4740-85D5-809482F58CF2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E4E097C-820D-4D17-B603-13E807EDFF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8" r:id="rId1"/>
    <p:sldLayoutId id="2147484479" r:id="rId2"/>
    <p:sldLayoutId id="2147484480" r:id="rId3"/>
    <p:sldLayoutId id="2147484481" r:id="rId4"/>
    <p:sldLayoutId id="2147484482" r:id="rId5"/>
    <p:sldLayoutId id="2147484483" r:id="rId6"/>
    <p:sldLayoutId id="2147484484" r:id="rId7"/>
    <p:sldLayoutId id="2147484485" r:id="rId8"/>
    <p:sldLayoutId id="2147484486" r:id="rId9"/>
    <p:sldLayoutId id="2147484487" r:id="rId10"/>
    <p:sldLayoutId id="21474844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ACE1FCF-93C5-447A-8812-D1C8E7B3DBD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1C9F310-4AD7-4DFA-8DA5-C346276EB5F2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99539A5-44B6-4FE3-951E-3CA9F6E14F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0" r:id="rId1"/>
    <p:sldLayoutId id="2147484501" r:id="rId2"/>
    <p:sldLayoutId id="2147484502" r:id="rId3"/>
    <p:sldLayoutId id="2147484503" r:id="rId4"/>
    <p:sldLayoutId id="2147484504" r:id="rId5"/>
    <p:sldLayoutId id="2147484505" r:id="rId6"/>
    <p:sldLayoutId id="2147484506" r:id="rId7"/>
    <p:sldLayoutId id="2147484507" r:id="rId8"/>
    <p:sldLayoutId id="2147484508" r:id="rId9"/>
    <p:sldLayoutId id="2147484509" r:id="rId10"/>
    <p:sldLayoutId id="21474845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864D1C9-99A4-4F7E-9090-4F5DB570E39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2" r:id="rId1"/>
    <p:sldLayoutId id="2147484523" r:id="rId2"/>
    <p:sldLayoutId id="2147484524" r:id="rId3"/>
    <p:sldLayoutId id="2147484525" r:id="rId4"/>
    <p:sldLayoutId id="2147484526" r:id="rId5"/>
    <p:sldLayoutId id="2147484527" r:id="rId6"/>
    <p:sldLayoutId id="2147484528" r:id="rId7"/>
    <p:sldLayoutId id="2147484529" r:id="rId8"/>
    <p:sldLayoutId id="2147484530" r:id="rId9"/>
    <p:sldLayoutId id="2147484531" r:id="rId10"/>
    <p:sldLayoutId id="2147484532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D36E5F8-A019-412C-AC88-7FA5E4D165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2" r:id="rId1"/>
    <p:sldLayoutId id="2147484633" r:id="rId2"/>
    <p:sldLayoutId id="2147484634" r:id="rId3"/>
    <p:sldLayoutId id="2147484635" r:id="rId4"/>
    <p:sldLayoutId id="2147484636" r:id="rId5"/>
    <p:sldLayoutId id="2147484637" r:id="rId6"/>
    <p:sldLayoutId id="2147484638" r:id="rId7"/>
    <p:sldLayoutId id="2147484639" r:id="rId8"/>
    <p:sldLayoutId id="2147484640" r:id="rId9"/>
    <p:sldLayoutId id="2147484641" r:id="rId10"/>
    <p:sldLayoutId id="2147484642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843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684B8E-F93E-4FF9-B73B-343C1F1154B0}" type="datetimeFigureOut">
              <a:rPr lang="it-IT"/>
              <a:pPr>
                <a:defRPr/>
              </a:pPr>
              <a:t>07/10/2017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5372D9-E934-4E94-B82E-F47DB95EF0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3" r:id="rId1"/>
    <p:sldLayoutId id="2147484644" r:id="rId2"/>
    <p:sldLayoutId id="2147484645" r:id="rId3"/>
    <p:sldLayoutId id="2147484646" r:id="rId4"/>
    <p:sldLayoutId id="2147484647" r:id="rId5"/>
    <p:sldLayoutId id="2147484648" r:id="rId6"/>
    <p:sldLayoutId id="2147484649" r:id="rId7"/>
    <p:sldLayoutId id="2147484650" r:id="rId8"/>
    <p:sldLayoutId id="2147484651" r:id="rId9"/>
    <p:sldLayoutId id="2147484652" r:id="rId10"/>
    <p:sldLayoutId id="21474846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2CA5E9-3D47-4C72-AC57-93AFEBD6CE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DF53B1-96CF-4414-878E-786BCACE684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339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5" r:id="rId1"/>
    <p:sldLayoutId id="2147484746" r:id="rId2"/>
    <p:sldLayoutId id="2147484747" r:id="rId3"/>
    <p:sldLayoutId id="2147484748" r:id="rId4"/>
    <p:sldLayoutId id="2147484749" r:id="rId5"/>
    <p:sldLayoutId id="2147484750" r:id="rId6"/>
    <p:sldLayoutId id="2147484751" r:id="rId7"/>
    <p:sldLayoutId id="2147484752" r:id="rId8"/>
    <p:sldLayoutId id="2147484753" r:id="rId9"/>
    <p:sldLayoutId id="2147484754" r:id="rId10"/>
    <p:sldLayoutId id="2147484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9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9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9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9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0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1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1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upload.wikimedia.org/wikipedia/commons/5/54/K%C3%B6ln-Tora-und-Innenansicht-Synagoge-Glockengasse-040.JPG" TargetMode="Externa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0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0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0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0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0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6.xm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6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1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2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1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3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04800" y="1052513"/>
            <a:ext cx="883920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XXVII </a:t>
            </a: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DOMENICA </a:t>
            </a:r>
            <a:endParaRPr lang="ca-ES" sz="5400" b="1" i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  <a:p>
            <a:pPr algn="ctr" eaLnBrk="0" hangingPunct="0">
              <a:defRPr/>
            </a:pPr>
            <a:r>
              <a:rPr lang="ca-ES" sz="40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del tempo ordinario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42910" y="4857760"/>
            <a:ext cx="77866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8  </a:t>
            </a: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ottobre  </a:t>
            </a: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2017</a:t>
            </a:r>
            <a:endParaRPr lang="ca-ES" sz="5400" b="1" i="1" dirty="0" smtClean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utoUpdateAnimBg="0"/>
      <p:bldP spid="410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827257" y="0"/>
            <a:ext cx="4357686" cy="406265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noi,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tuo vento soffia già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sulle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vele. 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17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:\09 Presentazioni\Immagine1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285720" y="214290"/>
            <a:ext cx="60722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Prenderemo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largo dove vuoi tu navigando insieme a te, Gesù.</a:t>
            </a:r>
            <a:endParaRPr lang="it-IT" sz="1800" dirty="0">
              <a:solidFill>
                <a:srgbClr val="FF000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85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28596" y="3143248"/>
            <a:ext cx="8572560" cy="3447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tempo,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mondo che ci dai orizzonti nuovi,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vie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di </a:t>
            </a:r>
            <a:r>
              <a:rPr lang="it-IT" sz="4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umanità…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940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42844" y="0"/>
            <a:ext cx="7500990" cy="30469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mi ami più di tutto,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 segui me".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1130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827257" y="0"/>
            <a:ext cx="4357686" cy="406265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noi,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tuo vento soffia già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sulle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vele. 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369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:\09 Presentazioni\Immagine1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285720" y="214290"/>
            <a:ext cx="60722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Prenderemo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largo dove vuoi tu navigando insieme a te, Gesù.</a:t>
            </a:r>
            <a:endParaRPr lang="it-IT" sz="1800" dirty="0">
              <a:solidFill>
                <a:srgbClr val="FF000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611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428596" y="0"/>
            <a:ext cx="8429684" cy="378565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Navigando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il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mare della storia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insieme a te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tua barca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mezzo a forti venti va.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5857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142976" y="0"/>
            <a:ext cx="7683514" cy="34470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tu credi in me,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non affonderai".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316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827257" y="0"/>
            <a:ext cx="4357686" cy="406265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noi,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tuo vento soffia già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sulle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vele. 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989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:\09 Presentazioni\Immagine1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285720" y="214290"/>
            <a:ext cx="60722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Prenderemo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largo dove vuoi tu navigando insieme a te, Gesù.</a:t>
            </a:r>
            <a:endParaRPr lang="it-IT" sz="1800" dirty="0">
              <a:solidFill>
                <a:srgbClr val="FF000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488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858151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latin typeface="Calibri" pitchFamily="34" charset="0"/>
              </a:rPr>
              <a:t>Dio, Padre buono,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che </a:t>
            </a:r>
            <a:r>
              <a:rPr lang="it-IT" sz="4000" dirty="0">
                <a:latin typeface="Calibri" pitchFamily="34" charset="0"/>
              </a:rPr>
              <a:t>ci perdona sempre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quando </a:t>
            </a:r>
            <a:r>
              <a:rPr lang="it-IT" sz="4000" dirty="0">
                <a:latin typeface="Calibri" pitchFamily="34" charset="0"/>
              </a:rPr>
              <a:t>siamo pentiti di vero cuore, abbia misericordia di noi,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perdoni </a:t>
            </a:r>
            <a:r>
              <a:rPr lang="it-IT" sz="4000" dirty="0">
                <a:latin typeface="Calibri" pitchFamily="34" charset="0"/>
              </a:rPr>
              <a:t>i nostri peccati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e </a:t>
            </a:r>
            <a:r>
              <a:rPr lang="it-IT" sz="4000" dirty="0">
                <a:latin typeface="Calibri" pitchFamily="34" charset="0"/>
              </a:rPr>
              <a:t>ci conduca alla vita eterna.</a:t>
            </a:r>
          </a:p>
          <a:p>
            <a:pPr eaLnBrk="0" hangingPunct="0"/>
            <a:r>
              <a:rPr lang="it-IT" sz="4000" b="1" dirty="0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785786" y="2571744"/>
            <a:ext cx="7858180" cy="34470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 per osare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, per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andare,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parola che ci chiama è quella tua!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617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714348" y="3214686"/>
            <a:ext cx="8143932" cy="3447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"Getta al largo le tue reti insieme a me".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538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827257" y="0"/>
            <a:ext cx="4357686" cy="406265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noi,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tuo vento soffia già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sulle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vele. 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989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:\09 Presentazioni\Immagine1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285720" y="214290"/>
            <a:ext cx="60722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Prenderemo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largo dove vuoi tu navigando insieme a te, Gesù.</a:t>
            </a:r>
            <a:endParaRPr lang="it-IT" sz="1800" dirty="0">
              <a:solidFill>
                <a:srgbClr val="FF000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363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28596" y="3143248"/>
            <a:ext cx="8358246" cy="3447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mondo che ci dai orizzonti nuovi, vie di </a:t>
            </a:r>
            <a:r>
              <a:rPr lang="it-IT" sz="4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umanità…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42844" y="0"/>
            <a:ext cx="9001156" cy="30469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mi ami più di tutto,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 segui me".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5107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827257" y="0"/>
            <a:ext cx="4357686" cy="406265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noi,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tuo vento soffia già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sulle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vele. 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970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:\09 Presentazioni\Immagine1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285720" y="214290"/>
            <a:ext cx="60722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Prenderemo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largo dove vuoi tu navigando insieme a te, Gesù.</a:t>
            </a:r>
            <a:endParaRPr lang="it-IT" sz="1800" dirty="0">
              <a:solidFill>
                <a:srgbClr val="FF000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53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0"/>
            <a:ext cx="9144000" cy="2308324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Navigando il mare della storia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insieme a te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, la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tua barca in mezzo a forti venti va.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79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142976" y="0"/>
            <a:ext cx="7683514" cy="34470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tu credi in me,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non affonderai".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12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asellaDiTesto 1"/>
          <p:cNvSpPr txBox="1">
            <a:spLocks noChangeArrowheads="1"/>
          </p:cNvSpPr>
          <p:nvPr/>
        </p:nvSpPr>
        <p:spPr bwMode="auto">
          <a:xfrm>
            <a:off x="214313" y="0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dirty="0">
                <a:latin typeface="Eras Bold ITC" pitchFamily="34" charset="0"/>
              </a:rPr>
              <a:t>Gloria a Dio nell'alto dei cieli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e pace in terra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agli uomini di buona volontà.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Noi ti lodiamo, ti benediciamo,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ti adoriamo, ti glorifichiamo,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ti rendiamo grazie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per la tua gloria immensa,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Signore Dio, Re del Cielo,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Dio Padre Onnipotente.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827257" y="0"/>
            <a:ext cx="4357686" cy="406265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noi,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tuo vento soffia già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sulle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vele. 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955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:\09 Presentazioni\Immagine1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285720" y="214290"/>
            <a:ext cx="60722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Prenderemo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largo dove vuoi tu navigando insieme a te, Gesù.</a:t>
            </a:r>
            <a:endParaRPr lang="it-IT" sz="1800" dirty="0">
              <a:solidFill>
                <a:srgbClr val="FF000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029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38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Rectangle 1"/>
          <p:cNvSpPr>
            <a:spLocks noChangeArrowheads="1"/>
          </p:cNvSpPr>
          <p:nvPr/>
        </p:nvSpPr>
        <p:spPr bwMode="auto">
          <a:xfrm>
            <a:off x="357188" y="1808996"/>
            <a:ext cx="8501062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La comunione a questo sacramento sazi la nostra fame e sete di te, o Padre, e ci trasformi nel Cristo tuo Figlio. Egli vive e regna nei secoli dei secoli.	</a:t>
            </a:r>
            <a:r>
              <a:rPr lang="it-IT" sz="4400" dirty="0" smtClean="0">
                <a:latin typeface="+mn-lt"/>
                <a:ea typeface="Times New Roman" pitchFamily="18" charset="0"/>
                <a:cs typeface="Times New Roman" pitchFamily="18" charset="0"/>
              </a:rPr>
              <a:t>	 </a:t>
            </a:r>
          </a:p>
          <a:p>
            <a:pPr algn="r" eaLnBrk="0" hangingPunct="0">
              <a:defRPr/>
            </a:pPr>
            <a:r>
              <a:rPr lang="it-IT" sz="44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Amen</a:t>
            </a:r>
            <a:r>
              <a:rPr lang="it-IT" sz="4400" b="1" dirty="0">
                <a:latin typeface="+mn-lt"/>
                <a:ea typeface="Times New Roman" pitchFamily="18" charset="0"/>
                <a:cs typeface="Times New Roman" pitchFamily="18" charset="0"/>
              </a:rPr>
              <a:t>.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CasellaDiTesto 1"/>
          <p:cNvSpPr txBox="1">
            <a:spLocks noChangeArrowheads="1"/>
          </p:cNvSpPr>
          <p:nvPr/>
        </p:nvSpPr>
        <p:spPr bwMode="auto">
          <a:xfrm>
            <a:off x="214313" y="214313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Il Signore sia con voi.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E con il tuo spirito.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Vi benedica Dio onnipotente </a:t>
            </a: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Padre e Figlio e Spirito Santo.		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Amen.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Nel nome del Signore: andate in pace.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Rendiamo grazie a Dio. </a:t>
            </a:r>
            <a:endParaRPr lang="it-IT" sz="40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comune.forni-avoltri.ud.it/Servizi/Fotogallery/immagini/P15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57158" y="785794"/>
            <a:ext cx="8507457" cy="532453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Ciao a tutti</a:t>
            </a:r>
          </a:p>
          <a:p>
            <a:pPr algn="ctr" eaLnBrk="0" hangingPunct="0">
              <a:defRPr/>
            </a:pPr>
            <a:endParaRPr lang="it-IT" sz="2800" b="1" dirty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7200" b="1" dirty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Buona </a:t>
            </a:r>
            <a:r>
              <a:rPr lang="it-IT" sz="7200" b="1" dirty="0" smtClean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Domenica</a:t>
            </a:r>
          </a:p>
          <a:p>
            <a:pPr algn="ctr" eaLnBrk="0" hangingPunct="0">
              <a:defRPr/>
            </a:pPr>
            <a:endParaRPr lang="it-IT" sz="7200" b="1" dirty="0" smtClean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  <a:p>
            <a:pPr algn="ctr" eaLnBrk="0" hangingPunct="0">
              <a:defRPr/>
            </a:pPr>
            <a:endParaRPr lang="it-IT" sz="7200" b="1" dirty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98219" y="476672"/>
            <a:ext cx="5147563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5400" b="1" dirty="0">
                <a:ln w="1905"/>
                <a:gradFill>
                  <a:gsLst>
                    <a:gs pos="0">
                      <a:srgbClr val="A5C249">
                        <a:shade val="20000"/>
                        <a:satMod val="200000"/>
                      </a:srgbClr>
                    </a:gs>
                    <a:gs pos="78000">
                      <a:srgbClr val="A5C24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A5C24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Non so proprio</a:t>
            </a:r>
          </a:p>
          <a:p>
            <a:pPr algn="ctr">
              <a:defRPr/>
            </a:pPr>
            <a:r>
              <a:rPr lang="it-IT" sz="5400" b="1" dirty="0">
                <a:ln w="1905"/>
                <a:gradFill>
                  <a:gsLst>
                    <a:gs pos="0">
                      <a:srgbClr val="A5C249">
                        <a:shade val="20000"/>
                        <a:satMod val="200000"/>
                      </a:srgbClr>
                    </a:gs>
                    <a:gs pos="78000">
                      <a:srgbClr val="A5C24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A5C24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come far</a:t>
            </a:r>
          </a:p>
        </p:txBody>
      </p:sp>
    </p:spTree>
    <p:extLst>
      <p:ext uri="{BB962C8B-B14F-4D97-AF65-F5344CB8AC3E}">
        <p14:creationId xmlns:p14="http://schemas.microsoft.com/office/powerpoint/2010/main" val="187512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7" descr="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250825" y="549275"/>
            <a:ext cx="8535988" cy="28003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>
            <a:defPPr>
              <a:defRPr lang="it-IT"/>
            </a:defPPr>
            <a:lvl1pPr algn="ctr">
              <a:defRPr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</a:lstStyle>
          <a:p>
            <a:r>
              <a:rPr lang="it-IT" dirty="0">
                <a:cs typeface="Arial" pitchFamily="34" charset="0"/>
              </a:rPr>
              <a:t>Non so proprio come far </a:t>
            </a:r>
          </a:p>
          <a:p>
            <a:r>
              <a:rPr lang="it-IT" dirty="0">
                <a:cs typeface="Arial" pitchFamily="34" charset="0"/>
              </a:rPr>
              <a:t>per ringraziare il mio Signor; </a:t>
            </a:r>
          </a:p>
          <a:p>
            <a:r>
              <a:rPr lang="it-IT" dirty="0">
                <a:cs typeface="Arial" pitchFamily="34" charset="0"/>
              </a:rPr>
              <a:t>mi ha dato i cieli da guardar </a:t>
            </a:r>
          </a:p>
          <a:p>
            <a:r>
              <a:rPr lang="it-IT" dirty="0">
                <a:cs typeface="Arial" pitchFamily="34" charset="0"/>
              </a:rPr>
              <a:t>e tanta gioia dentro il cuor.</a:t>
            </a:r>
          </a:p>
        </p:txBody>
      </p:sp>
    </p:spTree>
    <p:extLst>
      <p:ext uri="{BB962C8B-B14F-4D97-AF65-F5344CB8AC3E}">
        <p14:creationId xmlns:p14="http://schemas.microsoft.com/office/powerpoint/2010/main" val="14658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://www.cubanite.com/foto/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4786314" y="214313"/>
            <a:ext cx="4357686" cy="212365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ctr"/>
            <a:r>
              <a:rPr lang="it-IT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Lui ci ha dato</a:t>
            </a:r>
          </a:p>
          <a:p>
            <a:pPr algn="ctr"/>
            <a:r>
              <a:rPr lang="it-IT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i cieli </a:t>
            </a:r>
          </a:p>
          <a:p>
            <a:pPr algn="ctr"/>
            <a:r>
              <a:rPr lang="it-IT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da guardar,</a:t>
            </a:r>
          </a:p>
        </p:txBody>
      </p:sp>
    </p:spTree>
    <p:extLst>
      <p:ext uri="{BB962C8B-B14F-4D97-AF65-F5344CB8AC3E}">
        <p14:creationId xmlns:p14="http://schemas.microsoft.com/office/powerpoint/2010/main" val="139966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i78.photobucket.com/albums/j87/avca/Van_Gogh_notte_stellata_70x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428860" y="1357298"/>
            <a:ext cx="4572000" cy="212407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ctr"/>
            <a:r>
              <a:rPr lang="it-IT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lui ci ha dato la bocca per cantar, </a:t>
            </a:r>
          </a:p>
        </p:txBody>
      </p:sp>
    </p:spTree>
    <p:extLst>
      <p:ext uri="{BB962C8B-B14F-4D97-AF65-F5344CB8AC3E}">
        <p14:creationId xmlns:p14="http://schemas.microsoft.com/office/powerpoint/2010/main" val="17408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Signore, Figlio unigenito,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Gesù Cristo, Signore Dio,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Agnello di Dio, Figlio del Padre,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abbi pietà di noi;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accogli la nostra supplica;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tu che siedi alla destra del Padre,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abbi pietà di noi.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http://img360.imageshack.us/img360/6867/girotondock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142976" y="2500306"/>
            <a:ext cx="6357950" cy="14465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ctr"/>
            <a:r>
              <a:rPr lang="it-IT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lui ci ha dato il mondo per amar, </a:t>
            </a:r>
          </a:p>
        </p:txBody>
      </p:sp>
    </p:spTree>
    <p:extLst>
      <p:ext uri="{BB962C8B-B14F-4D97-AF65-F5344CB8AC3E}">
        <p14:creationId xmlns:p14="http://schemas.microsoft.com/office/powerpoint/2010/main" val="401714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www.edizionilafionda.it/public/A%20chi%20darò%20il%20mio%20cuo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-17463"/>
            <a:ext cx="5357812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27584" y="332656"/>
            <a:ext cx="7821613" cy="1446212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>
            <a:defPPr>
              <a:defRPr lang="it-IT"/>
            </a:defPPr>
            <a:lvl1pPr algn="ctr">
              <a:defRPr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</a:lstStyle>
          <a:p>
            <a:r>
              <a:rPr lang="it-IT" dirty="0">
                <a:cs typeface="Arial" pitchFamily="34" charset="0"/>
              </a:rPr>
              <a:t>e tanta gioia dentro il cuor </a:t>
            </a:r>
            <a:br>
              <a:rPr lang="it-IT" dirty="0">
                <a:cs typeface="Arial" pitchFamily="34" charset="0"/>
              </a:rPr>
            </a:br>
            <a:r>
              <a:rPr lang="it-IT" dirty="0">
                <a:cs typeface="Arial" pitchFamily="34" charset="0"/>
              </a:rPr>
              <a:t>e tanta gioia dentro il cuor.</a:t>
            </a:r>
          </a:p>
        </p:txBody>
      </p:sp>
    </p:spTree>
    <p:extLst>
      <p:ext uri="{BB962C8B-B14F-4D97-AF65-F5344CB8AC3E}">
        <p14:creationId xmlns:p14="http://schemas.microsoft.com/office/powerpoint/2010/main" val="193063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ttangolo 1"/>
          <p:cNvSpPr>
            <a:spLocks noChangeArrowheads="1"/>
          </p:cNvSpPr>
          <p:nvPr/>
        </p:nvSpPr>
        <p:spPr bwMode="auto">
          <a:xfrm>
            <a:off x="214313" y="285750"/>
            <a:ext cx="8929687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Perché tu solo il Santo,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il Signore,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l'Altissimo,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con lo Spirito Santo: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nella gloria di Dio Padre.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Amen.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1"/>
          <p:cNvSpPr>
            <a:spLocks noChangeArrowheads="1"/>
          </p:cNvSpPr>
          <p:nvPr/>
        </p:nvSpPr>
        <p:spPr bwMode="auto">
          <a:xfrm>
            <a:off x="312133" y="332656"/>
            <a:ext cx="8436331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lvl="0" algn="just" eaLnBrk="0" hangingPunct="0">
              <a:defRPr/>
            </a:pP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Padre giusto e misericordioso, che vegli incessantemente sulla tua Chiesa, non </a:t>
            </a:r>
            <a:r>
              <a:rPr lang="it-IT" sz="4000" dirty="0" smtClean="0">
                <a:latin typeface="+mj-lt"/>
                <a:ea typeface="Times New Roman" pitchFamily="18" charset="0"/>
                <a:cs typeface="Times New Roman" pitchFamily="18" charset="0"/>
              </a:rPr>
              <a:t>abbandonare </a:t>
            </a: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la vigna che la tua destra ha piantato: continua a coltivarla e ad </a:t>
            </a:r>
            <a:r>
              <a:rPr lang="it-IT" sz="4000" dirty="0" smtClean="0">
                <a:latin typeface="+mj-lt"/>
                <a:ea typeface="Times New Roman" pitchFamily="18" charset="0"/>
                <a:cs typeface="Times New Roman" pitchFamily="18" charset="0"/>
              </a:rPr>
              <a:t>arricchirla </a:t>
            </a: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di scelti germogli, perché innestata in Cristo, vera vite, porti frutti abbondanti di vita eterna.</a:t>
            </a:r>
            <a:endParaRPr lang="it-IT" sz="4000" b="1" dirty="0">
              <a:latin typeface="+mj-lt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23528" y="612845"/>
            <a:ext cx="84969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Per il nostro Signore Gesù Cristo, tuo Figlio, che è Dio, e vive e regna con te, nell'unità dello Spirito Santo, per tutti i secoli dei secoli. 				</a:t>
            </a: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361673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4" name="Picture 2" descr="Immagine:Köln-Tora-und-Innenansicht-Synagoge-Glockengasse-040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1857" y="357166"/>
            <a:ext cx="4452143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ChangeArrowheads="1"/>
          </p:cNvSpPr>
          <p:nvPr/>
        </p:nvSpPr>
        <p:spPr bwMode="auto">
          <a:xfrm>
            <a:off x="142875" y="0"/>
            <a:ext cx="878681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 i="1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Dal libro del profeta Isaia</a:t>
            </a:r>
            <a:endParaRPr lang="it-IT" sz="4000" smtClean="0">
              <a:solidFill>
                <a:srgbClr val="000000"/>
              </a:solidFill>
              <a:latin typeface="Calibri" pitchFamily="34" charset="0"/>
              <a:ea typeface="Times New Roman" pitchFamily="18" charset="0"/>
            </a:endParaRPr>
          </a:p>
          <a:p>
            <a:pPr algn="just" eaLnBrk="0" hangingPunct="0"/>
            <a:endParaRPr lang="it-IT" sz="4000" smtClean="0">
              <a:solidFill>
                <a:srgbClr val="000000"/>
              </a:solidFill>
              <a:latin typeface="Calibri" pitchFamily="34" charset="0"/>
              <a:ea typeface="Times New Roman" pitchFamily="18" charset="0"/>
            </a:endParaRPr>
          </a:p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Voglio cantare per il mio diletto il mio cantico d’amore per la sua vigna. Il mio diletto possedeva una vigna sopra un fertile colle. Egli l’aveva dissodata e sgombrata dai sassi e vi aveva piantato viti pregiate; in mezzo vi aveva costruito una torre e scavato anche un tino. </a:t>
            </a:r>
          </a:p>
        </p:txBody>
      </p:sp>
    </p:spTree>
    <p:extLst>
      <p:ext uri="{BB962C8B-B14F-4D97-AF65-F5344CB8AC3E}">
        <p14:creationId xmlns:p14="http://schemas.microsoft.com/office/powerpoint/2010/main" val="41618860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ttangolo 1"/>
          <p:cNvSpPr>
            <a:spLocks noChangeArrowheads="1"/>
          </p:cNvSpPr>
          <p:nvPr/>
        </p:nvSpPr>
        <p:spPr bwMode="auto">
          <a:xfrm>
            <a:off x="285750" y="0"/>
            <a:ext cx="85725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Egli aspettò che producesse uva; essa produsse, invece, acini acerbi. E ora, abitanti di Gerusalemme e uomini di Giuda, siate voi giudici fra me e la mia vigna. Che cosa dovevo fare ancora alla mia vigna che io non abbia fatto? Perché, mentre attendevo che producesse uva, essa ha prodotto acini acerbi? </a:t>
            </a:r>
            <a:endParaRPr lang="it-IT" sz="4000" smtClean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8614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554" y="0"/>
            <a:ext cx="91455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071538" y="1500174"/>
            <a:ext cx="6948494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9600" b="1" spc="300" dirty="0">
                <a:ln w="11430" cmpd="sng">
                  <a:solidFill>
                    <a:srgbClr val="0F6FC6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0F6FC6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0F6FC6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prstClr val="white"/>
                  </a:glow>
                </a:effectLst>
                <a:latin typeface="Calibri"/>
                <a:cs typeface="Arial" pitchFamily="34" charset="0"/>
              </a:rPr>
              <a:t>Ti ringraziamo</a:t>
            </a:r>
          </a:p>
        </p:txBody>
      </p:sp>
    </p:spTree>
    <p:extLst>
      <p:ext uri="{BB962C8B-B14F-4D97-AF65-F5344CB8AC3E}">
        <p14:creationId xmlns:p14="http://schemas.microsoft.com/office/powerpoint/2010/main" val="416671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ttangolo 1"/>
          <p:cNvSpPr>
            <a:spLocks noChangeArrowheads="1"/>
          </p:cNvSpPr>
          <p:nvPr/>
        </p:nvSpPr>
        <p:spPr bwMode="auto">
          <a:xfrm>
            <a:off x="285750" y="58738"/>
            <a:ext cx="85725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Ora voglio farvi conoscere ciò che sto per fare alla mia vigna: toglierò la sua siepe e si trasformerà in pascolo; demolirò il suo muro di cinta e verrà calpestata. La renderò un deserto, non sarà potata né vangata e vi cresceranno rovi e pruni; alle nubi comanderò di non mandarvi la pioggia. </a:t>
            </a:r>
            <a:endParaRPr lang="it-IT" sz="4000" smtClean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0898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Ebbene, la vigna del Signore degli eserciti è la casa d’Israele; gli abitanti di Giuda sono la sua piantagione preferita. Egli si aspettava giustizia ed ecco spargimento di sangue, attendeva rettitudine ed ecco grida di oppressi.</a:t>
            </a:r>
          </a:p>
          <a:p>
            <a:pPr algn="just" eaLnBrk="0" hangingPunct="0"/>
            <a:endParaRPr lang="it-IT" sz="4000" smtClean="0">
              <a:solidFill>
                <a:srgbClr val="000000"/>
              </a:solidFill>
              <a:latin typeface="Calibri" pitchFamily="34" charset="0"/>
              <a:cs typeface="+mn-cs"/>
            </a:endParaRPr>
          </a:p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Parola di Dio.     </a:t>
            </a:r>
          </a:p>
          <a:p>
            <a:pPr algn="just" eaLnBrk="0" hangingPunct="0"/>
            <a:r>
              <a:rPr lang="it-IT" sz="4000" b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Rendiamo grazie a Dio.</a:t>
            </a:r>
            <a:endParaRPr lang="it-IT" sz="4000" smtClean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1354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www.tuscany-rent.net/Chianti/FOTO/tramonto_vigna_chianti_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4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681038" y="1143000"/>
            <a:ext cx="54387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latin typeface="Comic Sans MS" pitchFamily="66" charset="0"/>
                <a:cs typeface="+mn-cs"/>
              </a:rPr>
              <a:t>La vigna del Signore </a:t>
            </a:r>
          </a:p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latin typeface="Comic Sans MS" pitchFamily="66" charset="0"/>
                <a:cs typeface="+mn-cs"/>
              </a:rPr>
              <a:t>è la casa d’Israele.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2643188"/>
            <a:ext cx="8858250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1B0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Hai sradicato una vite dall’Egitto, hai scacciato le genti e l’hai trapiantata. Ha esteso i suoi tralci fino al mare, arrivavano al fiume i suoi germogli.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85813" y="0"/>
            <a:ext cx="77771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6000" i="1" smtClean="0">
                <a:solidFill>
                  <a:srgbClr val="CC0000"/>
                </a:solidFill>
                <a:latin typeface="Tahoma" pitchFamily="34" charset="0"/>
                <a:cs typeface="+mn-cs"/>
              </a:rPr>
              <a:t>Salmo responsoriale</a:t>
            </a:r>
          </a:p>
        </p:txBody>
      </p:sp>
    </p:spTree>
    <p:extLst>
      <p:ext uri="{BB962C8B-B14F-4D97-AF65-F5344CB8AC3E}">
        <p14:creationId xmlns:p14="http://schemas.microsoft.com/office/powerpoint/2010/main" val="32645275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utoUpdateAnimBg="0"/>
      <p:bldP spid="4102" grpId="0" autoUpdateAnimBg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 descr="http://www.poderialdoconterno.com/images/300dpi/VIGNA_cica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14313" y="2857500"/>
            <a:ext cx="8572500" cy="3170238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0951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Perché hai aperto brecce nella sua cinta e ne fa vendemmia ogni passante? La devasta il cinghiale del bosco e vi pascolano le bestie della campagna.</a:t>
            </a:r>
            <a:endParaRPr lang="ca-ES" sz="4000" b="1" i="1" dirty="0">
              <a:solidFill>
                <a:srgbClr val="09510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714625" y="428625"/>
            <a:ext cx="54387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latin typeface="Comic Sans MS" pitchFamily="66" charset="0"/>
                <a:cs typeface="+mn-cs"/>
              </a:rPr>
              <a:t>La vigna del Signore </a:t>
            </a:r>
          </a:p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latin typeface="Comic Sans MS" pitchFamily="66" charset="0"/>
                <a:cs typeface="+mn-cs"/>
              </a:rPr>
              <a:t>è la casa d’Israele.</a:t>
            </a:r>
          </a:p>
        </p:txBody>
      </p:sp>
    </p:spTree>
    <p:extLst>
      <p:ext uri="{BB962C8B-B14F-4D97-AF65-F5344CB8AC3E}">
        <p14:creationId xmlns:p14="http://schemas.microsoft.com/office/powerpoint/2010/main" val="26045088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 autoUpdateAnimBg="0"/>
      <p:bldP spid="6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14313" y="2357438"/>
            <a:ext cx="8929687" cy="3786187"/>
          </a:xfrm>
          <a:prstGeom prst="rect">
            <a:avLst/>
          </a:prstGeom>
          <a:solidFill>
            <a:srgbClr val="99CC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 b="1" i="1" smtClean="0">
                <a:solidFill>
                  <a:srgbClr val="750307"/>
                </a:solidFill>
                <a:latin typeface="Comic Sans MS" pitchFamily="66" charset="0"/>
                <a:cs typeface="+mn-cs"/>
              </a:rPr>
              <a:t>Dio degli eserciti, ritorna! Guarda dal cielo e vedi e visita questa vigna, proteggi quello che la tua destra ha piantato, il figlio dell’uomo che per te hai reso forte.</a:t>
            </a:r>
            <a:endParaRPr lang="ca-ES" sz="4000" b="1" i="1" smtClean="0">
              <a:solidFill>
                <a:srgbClr val="750307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214438" y="285750"/>
            <a:ext cx="54387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latin typeface="Comic Sans MS" pitchFamily="66" charset="0"/>
                <a:cs typeface="+mn-cs"/>
              </a:rPr>
              <a:t>La vigna del Signore </a:t>
            </a:r>
          </a:p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latin typeface="Comic Sans MS" pitchFamily="66" charset="0"/>
                <a:cs typeface="+mn-cs"/>
              </a:rPr>
              <a:t>è la casa d’Israele.</a:t>
            </a:r>
          </a:p>
        </p:txBody>
      </p:sp>
    </p:spTree>
    <p:extLst>
      <p:ext uri="{BB962C8B-B14F-4D97-AF65-F5344CB8AC3E}">
        <p14:creationId xmlns:p14="http://schemas.microsoft.com/office/powerpoint/2010/main" val="37348326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 autoUpdateAnimBg="0"/>
      <p:bldP spid="5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 descr="http://www.isolasarda.com/images/natura/vig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681038" y="1143000"/>
            <a:ext cx="54387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latin typeface="Comic Sans MS" pitchFamily="66" charset="0"/>
                <a:cs typeface="+mn-cs"/>
              </a:rPr>
              <a:t>La vigna del Signore </a:t>
            </a:r>
          </a:p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latin typeface="Comic Sans MS" pitchFamily="66" charset="0"/>
                <a:cs typeface="+mn-cs"/>
              </a:rPr>
              <a:t>è la casa d’Israele.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14313" y="2857500"/>
            <a:ext cx="8572500" cy="3786188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0951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Da te mai più ci allontaneremo, facci rivivere e noi invocheremo il tuo nome. Signore, Dio degli eserciti, fa’ che ritorniamo, fa’ splendere il tuo volto e noi saremo salvi. </a:t>
            </a:r>
            <a:endParaRPr lang="ca-ES" sz="4000" b="1" i="1" dirty="0">
              <a:solidFill>
                <a:srgbClr val="09510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6454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iel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0" y="188913"/>
            <a:ext cx="3708400" cy="30956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cs typeface="+mn-cs"/>
              </a:rPr>
              <a:t>Alleluia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928813" y="2857500"/>
            <a:ext cx="7215187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sz="4800" b="1" i="1" smtClean="0">
                <a:solidFill>
                  <a:srgbClr val="FF0710"/>
                </a:solidFill>
                <a:latin typeface="Comic Sans MS" pitchFamily="66" charset="0"/>
                <a:cs typeface="+mn-cs"/>
              </a:rPr>
              <a:t>Io ho scelto voi, </a:t>
            </a:r>
          </a:p>
          <a:p>
            <a:pPr eaLnBrk="1" hangingPunct="1"/>
            <a:r>
              <a:rPr lang="it-IT" sz="4800" b="1" i="1" smtClean="0">
                <a:solidFill>
                  <a:srgbClr val="FF0710"/>
                </a:solidFill>
                <a:latin typeface="Comic Sans MS" pitchFamily="66" charset="0"/>
                <a:cs typeface="+mn-cs"/>
              </a:rPr>
              <a:t>dice il Signore, perché andiate e portiate frutto e il vostro frutto rimanga.</a:t>
            </a:r>
          </a:p>
        </p:txBody>
      </p:sp>
    </p:spTree>
    <p:extLst>
      <p:ext uri="{BB962C8B-B14F-4D97-AF65-F5344CB8AC3E}">
        <p14:creationId xmlns:p14="http://schemas.microsoft.com/office/powerpoint/2010/main" val="42103997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nimBg="1"/>
      <p:bldP spid="4915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314700"/>
            <a:ext cx="4429125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ttangolo 1"/>
          <p:cNvSpPr>
            <a:spLocks noChangeArrowheads="1"/>
          </p:cNvSpPr>
          <p:nvPr/>
        </p:nvSpPr>
        <p:spPr bwMode="auto">
          <a:xfrm>
            <a:off x="214313" y="214313"/>
            <a:ext cx="6357937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Il Signore sia con voi.</a:t>
            </a:r>
          </a:p>
          <a:p>
            <a:pPr eaLnBrk="0" hangingPunct="0"/>
            <a:r>
              <a:rPr lang="it-IT" sz="4000" b="1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E con il tuo spirito.</a:t>
            </a:r>
          </a:p>
          <a:p>
            <a:pPr eaLnBrk="0" hangingPunct="0"/>
            <a:endParaRPr lang="it-IT" sz="4000" b="1" smtClean="0">
              <a:solidFill>
                <a:srgbClr val="000000"/>
              </a:solidFill>
              <a:latin typeface="Calibri" pitchFamily="34" charset="0"/>
              <a:cs typeface="+mn-cs"/>
            </a:endParaRPr>
          </a:p>
          <a:p>
            <a:pPr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Dal Vangelo secondo Matteo.</a:t>
            </a:r>
          </a:p>
          <a:p>
            <a:pPr eaLnBrk="0" hangingPunct="0"/>
            <a:r>
              <a:rPr lang="it-IT" sz="4000" b="1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Gloria a te, o Signore. </a:t>
            </a:r>
            <a:endParaRPr lang="it-IT" sz="4000" smtClean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7390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M:\09 Presentazioni\Immagine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44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85750" y="0"/>
            <a:ext cx="8643938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In quel tempo, Gesù disse ai capi dei sacerdoti e agli anziani del popolo: «Ascoltate un’altra parabola: </a:t>
            </a:r>
            <a:endParaRPr lang="it-IT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9415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www.tenutasetteponti.it/resources/Documenti/Copia%20di%20Tenuta%20Sette%20Ponti%20Vigna-dell'Impe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8786813" cy="31702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c’era un uomo, che possedeva un terreno e vi piantò una vigna. La circondò con una siepe, vi scavò una buca per il torchio e costruì una torre. La diede in affitto a dei contadini e se ne andò lontano. </a:t>
            </a:r>
            <a:endParaRPr lang="it-IT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7940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1"/>
          <p:cNvSpPr>
            <a:spLocks noChangeArrowheads="1"/>
          </p:cNvSpPr>
          <p:nvPr/>
        </p:nvSpPr>
        <p:spPr bwMode="auto">
          <a:xfrm>
            <a:off x="173038" y="4500563"/>
            <a:ext cx="8970962" cy="2124075"/>
          </a:xfrm>
          <a:prstGeom prst="rect">
            <a:avLst/>
          </a:prstGeom>
          <a:solidFill>
            <a:srgbClr val="FFFFFF">
              <a:alpha val="5215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/>
            <a:r>
              <a:rPr lang="it-IT" sz="4400" b="1">
                <a:solidFill>
                  <a:prstClr val="black"/>
                </a:solidFill>
                <a:latin typeface="Arial" pitchFamily="34" charset="0"/>
                <a:cs typeface="Times New Roman" pitchFamily="18" charset="0"/>
              </a:rPr>
              <a:t>Veniamo da te, o Signore, </a:t>
            </a:r>
          </a:p>
          <a:p>
            <a:pPr algn="just" eaLnBrk="0" hangingPunct="0"/>
            <a:r>
              <a:rPr lang="it-IT" sz="4400" b="1">
                <a:solidFill>
                  <a:prstClr val="black"/>
                </a:solidFill>
                <a:latin typeface="Arial" pitchFamily="34" charset="0"/>
                <a:cs typeface="Times New Roman" pitchFamily="18" charset="0"/>
              </a:rPr>
              <a:t>con il cuore pieno di gioia </a:t>
            </a:r>
          </a:p>
          <a:p>
            <a:pPr algn="just" eaLnBrk="0" hangingPunct="0"/>
            <a:r>
              <a:rPr lang="it-IT" sz="4400" b="1">
                <a:solidFill>
                  <a:prstClr val="black"/>
                </a:solidFill>
                <a:latin typeface="Arial" pitchFamily="34" charset="0"/>
                <a:cs typeface="Times New Roman" pitchFamily="18" charset="0"/>
              </a:rPr>
              <a:t>ed insieme vogliamo ringraziarti.</a:t>
            </a:r>
            <a:endParaRPr lang="it-IT" sz="4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9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www.comingauna.it/introduzione/vigna1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14313" y="0"/>
            <a:ext cx="8715375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Quando arrivò il tempo di raccogliere i frutti, mandò i suoi servi dai contadini a ritirare il raccolto. Ma i contadini presero i servi e uno lo bastonarono, un altro lo uccisero, un altro lo lapidarono. Mandò di nuovo altri servi, più numerosi dei primi, ma li trattarono allo stesso modo. </a:t>
            </a:r>
            <a:endParaRPr lang="it-IT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6933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www.marcolandia.com/blog/img/vign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14313" y="0"/>
            <a:ext cx="8715375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Da ultimo mandò loro il proprio figlio dicendo: “Avranno rispetto per mio figlio!”. Ma i contadini, visto il figlio, dissero tra loro: “Costui è l’erede. Su, uccidiamolo e avremo noi la sua eredità!”. Lo presero, lo cacciarono fuori dalla vigna e lo uccisero. Quando verrà dunque il padrone della vigna, che cosa farà a quei contadini?». </a:t>
            </a:r>
            <a:endParaRPr lang="it-IT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1882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www.agriturismoilghiaccio.it/gallery/gallery/ilghiacciogallery_files/Vig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3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14313" y="0"/>
            <a:ext cx="871537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Gli risposero: «Quei malvagi, li farà morire miseramente e darà in affitto la vigna ad altri contadini, che gli consegneranno i frutti a suo tempo». </a:t>
            </a:r>
            <a:endParaRPr lang="it-IT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6452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www.coldorcia.it/area_download/foto_azienda/vigna2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1"/>
          <p:cNvSpPr>
            <a:spLocks noChangeArrowheads="1"/>
          </p:cNvSpPr>
          <p:nvPr/>
        </p:nvSpPr>
        <p:spPr bwMode="auto">
          <a:xfrm>
            <a:off x="142875" y="0"/>
            <a:ext cx="8786813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 Gesù disse loro: «Non avete mai letto nelle Scritture: “La pietra che i costruttori hanno scartato è diventata la pietra d’angolo; questo è stato fatto dal Signore</a:t>
            </a:r>
            <a:endParaRPr lang="it-IT" sz="40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  <a:p>
            <a:pPr algn="just" eaLnBrk="0" hangingPunct="0">
              <a:defRPr/>
            </a:pPr>
            <a:r>
              <a:rPr lang="it-IT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ed è una meraviglia ai nostri occhi”? Perciò io vi dico: a voi sarà tolto il regno di Dio e sarà dato a un popolo che ne produca i frutti».</a:t>
            </a:r>
            <a:endParaRPr lang="it-IT" sz="40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38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 smtClean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65539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cs typeface="+mn-cs"/>
              </a:rPr>
              <a:t>Parola</a:t>
            </a:r>
          </a:p>
          <a:p>
            <a:pPr algn="ctr"/>
            <a:r>
              <a:rPr lang="it-IT" sz="3600" kern="1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cs typeface="+mn-cs"/>
              </a:rPr>
              <a:t>del</a:t>
            </a:r>
          </a:p>
          <a:p>
            <a:pPr algn="ctr"/>
            <a:r>
              <a:rPr lang="it-IT" sz="3600" kern="1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cs typeface="+mn-cs"/>
              </a:rPr>
              <a:t>Signore.</a:t>
            </a:r>
          </a:p>
        </p:txBody>
      </p:sp>
      <p:pic>
        <p:nvPicPr>
          <p:cNvPr id="65540" name="Picture 5" descr="http://localhost/download/immagini/12_TO_A/27TO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0"/>
            <a:ext cx="4500562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4735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500063"/>
            <a:ext cx="8715375" cy="33543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in un solo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Padre onnipotente,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creatore del cielo e della terra,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 tutte le cose visibili e invisibili.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142875"/>
            <a:ext cx="878681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in un solo Signore, Gesù Cristo, unigenito Figlio di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nato dal Padre prima di tutti i secoli: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da Dio, Luce da Luce,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vero da Dio vero,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generato, non creato,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della stessa sostanza del Padre;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mezzo di lui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noi uomini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opera dello Spirito santo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si è incarnato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nel seno della vergine Maria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Fu crocifisso per noi sotto Ponzio Pilato, morì e fu sepolto.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Il terzo giorno è risuscitato,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secondo le Scritture, è salito al cielo, siede alla destra del Padre. 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857250"/>
            <a:ext cx="8715375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di nuovo verrà, nella gloria,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giudicare i vivi e i morti,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il suo regno non avrà fine.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249363"/>
            <a:ext cx="7477125" cy="560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428625" y="285750"/>
            <a:ext cx="871537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Per i giorni che ci doni: ti ringraziamo. </a:t>
            </a:r>
          </a:p>
        </p:txBody>
      </p:sp>
    </p:spTree>
    <p:extLst>
      <p:ext uri="{BB962C8B-B14F-4D97-AF65-F5344CB8AC3E}">
        <p14:creationId xmlns:p14="http://schemas.microsoft.com/office/powerpoint/2010/main" val="2498375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428625"/>
            <a:ext cx="8929687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nello Spirito Santo,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che è Signore e dà la vita,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procede dal Padre e dal Figlio.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 il Padre e il Figlio è adorato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glorificato,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ha parlato per mezzo dei profeti.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357188"/>
            <a:ext cx="8786812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la Chiesa,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una santa cattolica e apostolica.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Professo un solo battesimo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il perdono dei peccati.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Aspetto la risurrezione dei morti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la vita del mondo che verrà.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42976" y="1857364"/>
            <a:ext cx="6757701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54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"/>
                <a:cs typeface="+mn-cs"/>
              </a:rPr>
              <a:t>FRUTTO DELLA NOSTRA TERRA</a:t>
            </a:r>
          </a:p>
        </p:txBody>
      </p:sp>
    </p:spTree>
    <p:extLst>
      <p:ext uri="{BB962C8B-B14F-4D97-AF65-F5344CB8AC3E}">
        <p14:creationId xmlns:p14="http://schemas.microsoft.com/office/powerpoint/2010/main" val="394354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 descr="ma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000125" y="285750"/>
            <a:ext cx="7570788" cy="92392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5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Frutto della nostra terra,</a:t>
            </a:r>
            <a:endParaRPr lang="it-IT"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81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 descr="messa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357158" y="285728"/>
            <a:ext cx="8417689" cy="923330"/>
          </a:xfrm>
          <a:prstGeom prst="rect">
            <a:avLst/>
          </a:prstGeom>
          <a:solidFill>
            <a:srgbClr val="8FD2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5400" b="1" dirty="0">
                <a:ln>
                  <a:solidFill>
                    <a:srgbClr val="FFFFFF"/>
                  </a:solidFill>
                </a:ln>
                <a:solidFill>
                  <a:srgbClr val="000000"/>
                </a:solidFill>
                <a:effectLst>
                  <a:outerShdw blurRad="12700" dist="50800" dir="3600000" algn="ctr" rotWithShape="0">
                    <a:srgbClr val="FFFFFF"/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del lavoro di ogni uomo: </a:t>
            </a:r>
            <a:endParaRPr lang="it-IT" sz="3600" b="1" dirty="0">
              <a:ln>
                <a:solidFill>
                  <a:srgbClr val="FFFFFF"/>
                </a:solidFill>
              </a:ln>
              <a:solidFill>
                <a:srgbClr val="000000"/>
              </a:solidFill>
              <a:effectLst>
                <a:outerShdw blurRad="12700" dist="50800" dir="3600000" algn="ctr" rotWithShape="0">
                  <a:srgbClr val="FFFFFF"/>
                </a:outerShdw>
              </a:effectLst>
              <a:latin typeface="Time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21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200605030918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857224" y="428604"/>
            <a:ext cx="7148111" cy="923330"/>
          </a:xfrm>
          <a:prstGeom prst="rect">
            <a:avLst/>
          </a:prstGeom>
          <a:solidFill>
            <a:srgbClr val="0066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54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pane della nostra vita, </a:t>
            </a:r>
            <a:endParaRPr lang="it-IT" sz="3600" dirty="0">
              <a:ln>
                <a:solidFill>
                  <a:srgbClr val="FFFFFF"/>
                </a:solidFill>
              </a:ln>
              <a:solidFill>
                <a:srgbClr val="FFFFFF"/>
              </a:solidFill>
              <a:latin typeface="Time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33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Pranzo%20bambi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785813" y="357188"/>
            <a:ext cx="7872412" cy="1016000"/>
          </a:xfrm>
          <a:prstGeom prst="rect">
            <a:avLst/>
          </a:prstGeom>
          <a:solidFill>
            <a:srgbClr val="0066FF">
              <a:alpha val="56078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cibo della quotidianità</a:t>
            </a: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. </a:t>
            </a:r>
            <a:endParaRPr lang="it-IT" dirty="0">
              <a:solidFill>
                <a:srgbClr val="FFFFFF"/>
              </a:solidFill>
              <a:latin typeface="Time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32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eucarist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5500688" y="0"/>
            <a:ext cx="364331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Tu che lo prendevi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un giorno,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lo spezzavi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per i tuoi,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oggi vieni in questo pane, cibo vero dell’umanità.</a:t>
            </a:r>
            <a:endParaRPr lang="it-IT" dirty="0">
              <a:solidFill>
                <a:srgbClr val="000000"/>
              </a:solidFill>
              <a:latin typeface="Time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25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www.cucinainsimpatia.eu/files/posted_images/user_309_dsc012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286125" y="285750"/>
            <a:ext cx="5457825" cy="1108075"/>
          </a:xfrm>
          <a:prstGeom prst="rect">
            <a:avLst/>
          </a:prstGeom>
          <a:solidFill>
            <a:srgbClr val="0066FF">
              <a:alpha val="58039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6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sarò pane, </a:t>
            </a:r>
            <a:endParaRPr lang="it-IT" sz="4400" dirty="0">
              <a:solidFill>
                <a:srgbClr val="FFFFFF"/>
              </a:solidFill>
              <a:latin typeface="Time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63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lasiciliaatavola.sicilian.net/shop/images/scherz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429000" y="285750"/>
            <a:ext cx="4894263" cy="1108075"/>
          </a:xfrm>
          <a:prstGeom prst="rect">
            <a:avLst/>
          </a:prstGeom>
          <a:solidFill>
            <a:srgbClr val="0066FF"/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6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sarò vino </a:t>
            </a:r>
            <a:endParaRPr lang="it-IT" sz="4400" dirty="0">
              <a:solidFill>
                <a:srgbClr val="FFFFFF"/>
              </a:solidFill>
              <a:latin typeface="Time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71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500063" y="500063"/>
            <a:ext cx="828675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Per i frutti della terra: ti ringraziamo. </a:t>
            </a:r>
          </a:p>
        </p:txBody>
      </p:sp>
    </p:spTree>
    <p:extLst>
      <p:ext uri="{BB962C8B-B14F-4D97-AF65-F5344CB8AC3E}">
        <p14:creationId xmlns:p14="http://schemas.microsoft.com/office/powerpoint/2010/main" val="357578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 descr="eucarist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500688" y="785813"/>
            <a:ext cx="3643312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nella mia vita, nelle tue mani. </a:t>
            </a:r>
            <a:endParaRPr lang="it-IT" dirty="0">
              <a:solidFill>
                <a:srgbClr val="000000"/>
              </a:solidFill>
              <a:latin typeface="Time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41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0" descr="Immagin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68850" cy="6858000"/>
          </a:xfrm>
          <a:prstGeom prst="rect">
            <a:avLst/>
          </a:prstGeom>
          <a:noFill/>
          <a:ln w="38100">
            <a:pattFill prst="horzBrick">
              <a:fgClr>
                <a:srgbClr val="CC0066"/>
              </a:fgClr>
              <a:bgClr>
                <a:srgbClr val="660066"/>
              </a:bgClr>
            </a:pattFill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428625"/>
            <a:ext cx="3857625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Ti accoglierò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dentro di me farò di me un’offerta viva, un sacrificio gradito a te.</a:t>
            </a:r>
            <a:endParaRPr lang="it-IT" dirty="0">
              <a:solidFill>
                <a:srgbClr val="000000"/>
              </a:solidFill>
              <a:latin typeface="Time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60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 descr="ma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857250" y="285750"/>
            <a:ext cx="7570788" cy="92392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5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Frutto della nostra terra,</a:t>
            </a:r>
            <a:endParaRPr lang="it-IT"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1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 descr="messa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285750" y="357188"/>
            <a:ext cx="8567738" cy="1016000"/>
          </a:xfrm>
          <a:prstGeom prst="rect">
            <a:avLst/>
          </a:prstGeom>
          <a:solidFill>
            <a:srgbClr val="0099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del lavoro di ogni uomo: </a:t>
            </a:r>
            <a:endParaRPr lang="it-IT" sz="6000" dirty="0">
              <a:solidFill>
                <a:srgbClr val="FFFFFF"/>
              </a:solidFill>
              <a:latin typeface="Time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8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" descr="PICT00081-2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63" y="357188"/>
            <a:ext cx="8054975" cy="1016000"/>
          </a:xfrm>
          <a:prstGeom prst="rect">
            <a:avLst/>
          </a:prstGeom>
          <a:solidFill>
            <a:srgbClr val="0099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vino delle nostre vigne,</a:t>
            </a:r>
          </a:p>
        </p:txBody>
      </p:sp>
    </p:spTree>
    <p:extLst>
      <p:ext uri="{BB962C8B-B14F-4D97-AF65-F5344CB8AC3E}">
        <p14:creationId xmlns:p14="http://schemas.microsoft.com/office/powerpoint/2010/main" val="229693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rsb.provincia.brescia.it/ddbrescia5/colombo/colombofoto/mens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0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14313" y="285750"/>
            <a:ext cx="8724900" cy="923925"/>
          </a:xfrm>
          <a:prstGeom prst="rect">
            <a:avLst/>
          </a:prstGeom>
          <a:solidFill>
            <a:srgbClr val="0099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5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sulla mensa dei fratelli tuoi. </a:t>
            </a:r>
          </a:p>
        </p:txBody>
      </p:sp>
    </p:spTree>
    <p:extLst>
      <p:ext uri="{BB962C8B-B14F-4D97-AF65-F5344CB8AC3E}">
        <p14:creationId xmlns:p14="http://schemas.microsoft.com/office/powerpoint/2010/main" val="132982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0775"/>
            <a:ext cx="9144000" cy="573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42875" y="0"/>
            <a:ext cx="7929563" cy="2641600"/>
          </a:xfrm>
          <a:prstGeom prst="rect">
            <a:avLst/>
          </a:prstGeom>
          <a:solidFill>
            <a:srgbClr val="FFFF99">
              <a:alpha val="5882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71415" tIns="101568" bIns="76176" anchor="ctr">
            <a:spAutoFit/>
          </a:bodyPr>
          <a:lstStyle/>
          <a:p>
            <a:pPr algn="just" eaLnBrk="0" hangingPunct="0">
              <a:defRPr/>
            </a:pPr>
            <a:r>
              <a:rPr lang="it-IT" sz="4000" b="1" dirty="0">
                <a:ln>
                  <a:solidFill>
                    <a:srgbClr val="FFFFFF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Tu che lo prendevi un giorno, </a:t>
            </a:r>
          </a:p>
          <a:p>
            <a:pPr algn="just" eaLnBrk="0" hangingPunct="0">
              <a:defRPr/>
            </a:pPr>
            <a:r>
              <a:rPr lang="it-IT" sz="4000" b="1" dirty="0">
                <a:ln>
                  <a:solidFill>
                    <a:srgbClr val="FFFFFF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lo bevevi con i tuoi, </a:t>
            </a:r>
          </a:p>
          <a:p>
            <a:pPr algn="just" eaLnBrk="0" hangingPunct="0">
              <a:defRPr/>
            </a:pPr>
            <a:r>
              <a:rPr lang="it-IT" sz="4000" b="1" dirty="0">
                <a:ln>
                  <a:solidFill>
                    <a:srgbClr val="FFFFFF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oggi vieni in questo vino, </a:t>
            </a:r>
          </a:p>
          <a:p>
            <a:pPr algn="just" eaLnBrk="0" hangingPunct="0">
              <a:defRPr/>
            </a:pPr>
            <a:r>
              <a:rPr lang="it-IT" sz="4000" b="1" dirty="0">
                <a:ln>
                  <a:solidFill>
                    <a:srgbClr val="FFFFFF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ti doni per la vita mia.</a:t>
            </a:r>
            <a:endParaRPr lang="it-IT" sz="4000" b="1" dirty="0">
              <a:ln>
                <a:solidFill>
                  <a:srgbClr val="FFFFFF"/>
                </a:solidFill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49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www.cucinainsimpatia.eu/files/posted_images/user_309_dsc012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929063" y="357188"/>
            <a:ext cx="4759325" cy="1016000"/>
          </a:xfrm>
          <a:prstGeom prst="rect">
            <a:avLst/>
          </a:prstGeom>
          <a:solidFill>
            <a:srgbClr val="0099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sarò pane, </a:t>
            </a:r>
          </a:p>
        </p:txBody>
      </p:sp>
    </p:spTree>
    <p:extLst>
      <p:ext uri="{BB962C8B-B14F-4D97-AF65-F5344CB8AC3E}">
        <p14:creationId xmlns:p14="http://schemas.microsoft.com/office/powerpoint/2010/main" val="210754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lasiciliaatavola.sicilian.net/shop/images/scherz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solidFill>
            <a:srgbClr val="0099FF">
              <a:alpha val="58823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142875"/>
            <a:ext cx="4162425" cy="1016000"/>
          </a:xfrm>
          <a:prstGeom prst="rect">
            <a:avLst/>
          </a:prstGeom>
          <a:solidFill>
            <a:srgbClr val="0099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sarò vino </a:t>
            </a:r>
          </a:p>
        </p:txBody>
      </p:sp>
    </p:spTree>
    <p:extLst>
      <p:ext uri="{BB962C8B-B14F-4D97-AF65-F5344CB8AC3E}">
        <p14:creationId xmlns:p14="http://schemas.microsoft.com/office/powerpoint/2010/main" val="47353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" descr="eucarist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500688" y="785813"/>
            <a:ext cx="3643312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nella mia vita, nelle tue mani. </a:t>
            </a:r>
            <a:endParaRPr lang="it-IT" dirty="0">
              <a:solidFill>
                <a:srgbClr val="000000"/>
              </a:solidFill>
              <a:latin typeface="Time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56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00125" y="0"/>
            <a:ext cx="7072313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Per il lavoro, le gioie della vita: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ti ringraziamo.</a:t>
            </a:r>
            <a:endParaRPr lang="it-IT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794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0" descr="Immagin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68850" cy="6858000"/>
          </a:xfrm>
          <a:prstGeom prst="rect">
            <a:avLst/>
          </a:prstGeom>
          <a:noFill/>
          <a:ln w="38100">
            <a:pattFill prst="horzBrick">
              <a:fgClr>
                <a:srgbClr val="CC0066"/>
              </a:fgClr>
              <a:bgClr>
                <a:srgbClr val="660066"/>
              </a:bgClr>
            </a:pattFill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428625"/>
            <a:ext cx="3857625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Ti accoglierò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dentro di me farò di me un’offerta viva, un sacrificio gradito a te.</a:t>
            </a:r>
            <a:endParaRPr lang="it-IT" dirty="0">
              <a:solidFill>
                <a:srgbClr val="000000"/>
              </a:solidFill>
              <a:latin typeface="Time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63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0" y="142875"/>
            <a:ext cx="914717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Il Signore sia con voi.</a:t>
            </a:r>
            <a:endParaRPr lang="it-IT" sz="4400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E con il tuo spirito. </a:t>
            </a:r>
            <a:endParaRPr lang="it-IT" sz="4400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In alto i nostri cuori.</a:t>
            </a:r>
            <a:endParaRPr lang="it-IT" sz="4400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Sono rivolti al Signore. </a:t>
            </a:r>
            <a:endParaRPr lang="it-IT" sz="4400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Rendiamo grazie al Signore nostro Dio.</a:t>
            </a:r>
            <a:endParaRPr lang="it-IT" sz="4400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È cosa buona e giusta. </a:t>
            </a:r>
            <a:endParaRPr lang="it-IT" sz="4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6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1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6" descr="1692_N51_st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4643438" y="41275"/>
            <a:ext cx="4500562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57188" y="2214563"/>
            <a:ext cx="664368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, Osanna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, Osanna</a:t>
            </a:r>
          </a:p>
        </p:txBody>
      </p:sp>
    </p:spTree>
    <p:extLst>
      <p:ext uri="{BB962C8B-B14F-4D97-AF65-F5344CB8AC3E}">
        <p14:creationId xmlns:p14="http://schemas.microsoft.com/office/powerpoint/2010/main" val="273130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5" descr="fd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3571209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9" descr="lu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70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57188"/>
            <a:ext cx="6643712" cy="255428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I cieli e la terra o Signore,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sono pieni di Te</a:t>
            </a:r>
          </a:p>
          <a:p>
            <a:pPr eaLnBrk="0" hangingPunct="0"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I cieli e la terra o Signore,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sono pieni di Te</a:t>
            </a:r>
          </a:p>
        </p:txBody>
      </p:sp>
    </p:spTree>
    <p:extLst>
      <p:ext uri="{BB962C8B-B14F-4D97-AF65-F5344CB8AC3E}">
        <p14:creationId xmlns:p14="http://schemas.microsoft.com/office/powerpoint/2010/main" val="239722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5" descr="fd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23368183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028" descr="resus8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785813" y="2786063"/>
            <a:ext cx="7786687" cy="2554287"/>
          </a:xfrm>
          <a:prstGeom prst="rect">
            <a:avLst/>
          </a:prstGeom>
          <a:solidFill>
            <a:srgbClr val="FFFF66">
              <a:alpha val="63137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Benedetto colui che viene,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nel nome del Signor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Benedetto colui che viene,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nel nome del Signor </a:t>
            </a:r>
          </a:p>
        </p:txBody>
      </p:sp>
    </p:spTree>
    <p:extLst>
      <p:ext uri="{BB962C8B-B14F-4D97-AF65-F5344CB8AC3E}">
        <p14:creationId xmlns:p14="http://schemas.microsoft.com/office/powerpoint/2010/main" val="3680967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5" descr="fd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20566775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89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1"/>
          <p:cNvSpPr>
            <a:spLocks noChangeArrowheads="1"/>
          </p:cNvSpPr>
          <p:nvPr/>
        </p:nvSpPr>
        <p:spPr bwMode="auto">
          <a:xfrm>
            <a:off x="173038" y="4500563"/>
            <a:ext cx="8970962" cy="2124075"/>
          </a:xfrm>
          <a:prstGeom prst="rect">
            <a:avLst/>
          </a:prstGeom>
          <a:solidFill>
            <a:srgbClr val="FFFFFF">
              <a:alpha val="5215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/>
            <a:r>
              <a:rPr lang="it-IT" sz="4400" b="1">
                <a:solidFill>
                  <a:prstClr val="black"/>
                </a:solidFill>
                <a:latin typeface="Arial" pitchFamily="34" charset="0"/>
                <a:cs typeface="Times New Roman" pitchFamily="18" charset="0"/>
              </a:rPr>
              <a:t>Veniamo da te, o Signore, </a:t>
            </a:r>
          </a:p>
          <a:p>
            <a:pPr algn="just" eaLnBrk="0" hangingPunct="0"/>
            <a:r>
              <a:rPr lang="it-IT" sz="4400" b="1">
                <a:solidFill>
                  <a:prstClr val="black"/>
                </a:solidFill>
                <a:latin typeface="Arial" pitchFamily="34" charset="0"/>
                <a:cs typeface="Times New Roman" pitchFamily="18" charset="0"/>
              </a:rPr>
              <a:t>con il cuore pieno di gioia </a:t>
            </a:r>
          </a:p>
          <a:p>
            <a:pPr algn="just" eaLnBrk="0" hangingPunct="0"/>
            <a:r>
              <a:rPr lang="it-IT" sz="4400" b="1">
                <a:solidFill>
                  <a:prstClr val="black"/>
                </a:solidFill>
                <a:latin typeface="Arial" pitchFamily="34" charset="0"/>
                <a:cs typeface="Times New Roman" pitchFamily="18" charset="0"/>
              </a:rPr>
              <a:t>ed insieme vogliamo ringraziarti.</a:t>
            </a:r>
            <a:endParaRPr lang="it-IT" sz="4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38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Immagine 3" descr="Eucaristia 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  <a:cs typeface="+mn-cs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latin typeface="Times" charset="0"/>
              <a:cs typeface="+mn-cs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nell'attesa della tua venuta.</a:t>
            </a:r>
          </a:p>
        </p:txBody>
      </p:sp>
    </p:spTree>
    <p:extLst>
      <p:ext uri="{BB962C8B-B14F-4D97-AF65-F5344CB8AC3E}">
        <p14:creationId xmlns:p14="http://schemas.microsoft.com/office/powerpoint/2010/main" val="91552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5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Immagine 2" descr="0015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75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60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1.bp.blogspot.com/-Jdn3L1HNRak/UbT4lNej1oI/AAAAAAAABkI/7gLLVIwFqjA/s640/10-gesu_buon_pasto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02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Padre nostro, che sei nei cieli,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santificato il tuo nome,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venga il tuo regno,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fatta la tua volontà,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in cielo così in terra.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Dacci oggi il nostro pane quotidiano,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rimetti a noi i nostri debiti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noi li rimettiamo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ai nostri debitori,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non ci indurre in tentazione,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025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87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6143627" y="857250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Tuo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è il regno,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tua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la potenza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la gloria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nei secoli.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http://tuttiisalmi.files.wordpress.com/2011/09/sam_19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1"/>
            <a:ext cx="5035012" cy="687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8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65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6357938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ttangolo 1"/>
          <p:cNvSpPr>
            <a:spLocks noChangeArrowheads="1"/>
          </p:cNvSpPr>
          <p:nvPr/>
        </p:nvSpPr>
        <p:spPr bwMode="auto">
          <a:xfrm>
            <a:off x="5543550" y="1143000"/>
            <a:ext cx="372089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01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ttangolo 1"/>
          <p:cNvSpPr>
            <a:spLocks noChangeArrowheads="1"/>
          </p:cNvSpPr>
          <p:nvPr/>
        </p:nvSpPr>
        <p:spPr bwMode="auto">
          <a:xfrm>
            <a:off x="6357938" y="142877"/>
            <a:ext cx="2574872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3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285728"/>
            <a:ext cx="8929718" cy="563233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lvl="8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Gesù Cristo,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l’amore di Dio Padre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				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4" y="0"/>
            <a:ext cx="4786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41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Rettangolo 1"/>
          <p:cNvSpPr>
            <a:spLocks noChangeArrowheads="1"/>
          </p:cNvSpPr>
          <p:nvPr/>
        </p:nvSpPr>
        <p:spPr bwMode="auto">
          <a:xfrm>
            <a:off x="5611821" y="1785942"/>
            <a:ext cx="3532187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08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7" y="1714500"/>
            <a:ext cx="64293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285760" y="357228"/>
            <a:ext cx="762420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733425" y="4929228"/>
            <a:ext cx="830067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72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6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1"/>
          <p:cNvSpPr>
            <a:spLocks noChangeArrowheads="1"/>
          </p:cNvSpPr>
          <p:nvPr/>
        </p:nvSpPr>
        <p:spPr bwMode="auto">
          <a:xfrm>
            <a:off x="2016134" y="5607051"/>
            <a:ext cx="7127785" cy="1107996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</a:p>
        </p:txBody>
      </p:sp>
      <p:sp>
        <p:nvSpPr>
          <p:cNvPr id="93188" name="Rettangolo 3"/>
          <p:cNvSpPr>
            <a:spLocks noChangeArrowheads="1"/>
          </p:cNvSpPr>
          <p:nvPr/>
        </p:nvSpPr>
        <p:spPr bwMode="auto">
          <a:xfrm>
            <a:off x="500063" y="4500564"/>
            <a:ext cx="6284093" cy="1107996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5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wallsave.com/wallpapers/1366x854/jesus-christ/1355708/jesus-christ-imagenes-de-gesu-fondos-13557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5" name="Rettangolo 2"/>
          <p:cNvSpPr>
            <a:spLocks noChangeArrowheads="1"/>
          </p:cNvSpPr>
          <p:nvPr/>
        </p:nvSpPr>
        <p:spPr bwMode="auto">
          <a:xfrm>
            <a:off x="214283" y="4786322"/>
            <a:ext cx="5646803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/>
        </p:nvSpPr>
        <p:spPr>
          <a:xfrm>
            <a:off x="2769319" y="2780928"/>
            <a:ext cx="6377708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</p:txBody>
      </p:sp>
    </p:spTree>
    <p:extLst>
      <p:ext uri="{BB962C8B-B14F-4D97-AF65-F5344CB8AC3E}">
        <p14:creationId xmlns:p14="http://schemas.microsoft.com/office/powerpoint/2010/main" val="321090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6357938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ttangolo 1"/>
          <p:cNvSpPr>
            <a:spLocks noChangeArrowheads="1"/>
          </p:cNvSpPr>
          <p:nvPr/>
        </p:nvSpPr>
        <p:spPr bwMode="auto">
          <a:xfrm>
            <a:off x="5543550" y="1143000"/>
            <a:ext cx="372089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30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ttangolo 1"/>
          <p:cNvSpPr>
            <a:spLocks noChangeArrowheads="1"/>
          </p:cNvSpPr>
          <p:nvPr/>
        </p:nvSpPr>
        <p:spPr bwMode="auto">
          <a:xfrm>
            <a:off x="6357938" y="142877"/>
            <a:ext cx="2574872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90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4" y="0"/>
            <a:ext cx="4786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83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Rettangolo 1"/>
          <p:cNvSpPr>
            <a:spLocks noChangeArrowheads="1"/>
          </p:cNvSpPr>
          <p:nvPr/>
        </p:nvSpPr>
        <p:spPr bwMode="auto">
          <a:xfrm>
            <a:off x="5611821" y="1785942"/>
            <a:ext cx="3532187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80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7" y="1714500"/>
            <a:ext cx="64293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285760" y="357228"/>
            <a:ext cx="762420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733425" y="4929228"/>
            <a:ext cx="830067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45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>
                <a:latin typeface="Calibri" pitchFamily="34" charset="0"/>
                <a:cs typeface="+mn-cs"/>
              </a:rPr>
              <a:t>Nel nome </a:t>
            </a:r>
            <a:r>
              <a:rPr lang="it-IT" sz="4000" dirty="0">
                <a:latin typeface="Calibri" pitchFamily="34" charset="0"/>
                <a:cs typeface="+mn-cs"/>
              </a:rPr>
              <a:t>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Gesù Cristo, l’amore di Dio Padre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  <p:pic>
        <p:nvPicPr>
          <p:cNvPr id="78851" name="Picture 32" descr="KE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39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34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36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87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463729" y="552884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del Signore. </a:t>
            </a:r>
          </a:p>
        </p:txBody>
      </p:sp>
      <p:pic>
        <p:nvPicPr>
          <p:cNvPr id="7170" name="Picture 2" descr="http://www.cristianpastorelli.it/images/artesacra/Cena_di_Emmau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256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51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4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5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0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5383511" y="260653"/>
            <a:ext cx="3760491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12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Tramonto%20con%20nav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6225" y="-228600"/>
            <a:ext cx="9696450" cy="73152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857356" y="2786058"/>
            <a:ext cx="642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5400" dirty="0" smtClean="0">
                <a:solidFill>
                  <a:srgbClr val="FF3300"/>
                </a:solidFill>
                <a:latin typeface="Calibri"/>
                <a:cs typeface="+mn-cs"/>
              </a:rPr>
              <a:t>Prenderemo il largo</a:t>
            </a:r>
            <a:endParaRPr lang="it-IT" sz="5400" dirty="0">
              <a:solidFill>
                <a:srgbClr val="FF330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516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71472" y="142852"/>
            <a:ext cx="7643866" cy="34470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 per osare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, per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andare,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parola che ci chiama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è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quella tua!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926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714348" y="3214686"/>
            <a:ext cx="8143932" cy="3447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"Getta al largo le tue reti insieme a me".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937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ema di Office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Tema di Office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1867</TotalTime>
  <Words>2509</Words>
  <Application>Microsoft Office PowerPoint</Application>
  <PresentationFormat>Presentazione su schermo (4:3)</PresentationFormat>
  <Paragraphs>405</Paragraphs>
  <Slides>131</Slides>
  <Notes>19</Notes>
  <HiddenSlides>0</HiddenSlides>
  <MMClips>0</MMClips>
  <ScaleCrop>false</ScaleCrop>
  <HeadingPairs>
    <vt:vector size="4" baseType="variant">
      <vt:variant>
        <vt:lpstr>Tema</vt:lpstr>
      </vt:variant>
      <vt:variant>
        <vt:i4>23</vt:i4>
      </vt:variant>
      <vt:variant>
        <vt:lpstr>Titoli diapositive</vt:lpstr>
      </vt:variant>
      <vt:variant>
        <vt:i4>131</vt:i4>
      </vt:variant>
    </vt:vector>
  </HeadingPairs>
  <TitlesOfParts>
    <vt:vector size="154" baseType="lpstr">
      <vt:lpstr>En blanco</vt:lpstr>
      <vt:lpstr>2_Struttura predefinita</vt:lpstr>
      <vt:lpstr>1_Tema di Office</vt:lpstr>
      <vt:lpstr>1_En blanco</vt:lpstr>
      <vt:lpstr>2_Tema di Office</vt:lpstr>
      <vt:lpstr>2_En blanco</vt:lpstr>
      <vt:lpstr>4_Struttura predefinita</vt:lpstr>
      <vt:lpstr>4_Tema di Office</vt:lpstr>
      <vt:lpstr>8_Tema di Office</vt:lpstr>
      <vt:lpstr>Tema di Office</vt:lpstr>
      <vt:lpstr>3_Struttura predefinita</vt:lpstr>
      <vt:lpstr>5_En blanco</vt:lpstr>
      <vt:lpstr>5_Struttura predefinita</vt:lpstr>
      <vt:lpstr>6_Struttura predefinita</vt:lpstr>
      <vt:lpstr>9_Tema di Office</vt:lpstr>
      <vt:lpstr>3_En blanco</vt:lpstr>
      <vt:lpstr>15_Tema di Office</vt:lpstr>
      <vt:lpstr>16_Tema di Office</vt:lpstr>
      <vt:lpstr>17_Tema di Office</vt:lpstr>
      <vt:lpstr>18_Tema di Office</vt:lpstr>
      <vt:lpstr>19_Tema di Office</vt:lpstr>
      <vt:lpstr>5_Tema di Office</vt:lpstr>
      <vt:lpstr>6_Tema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 tempo ordinario 2010</dc:title>
  <dc:creator>Cattedrale Pescia</dc:creator>
  <cp:keywords>6 tempo ordinario</cp:keywords>
  <cp:lastModifiedBy>Me</cp:lastModifiedBy>
  <cp:revision>171</cp:revision>
  <dcterms:created xsi:type="dcterms:W3CDTF">2004-12-31T08:59:11Z</dcterms:created>
  <dcterms:modified xsi:type="dcterms:W3CDTF">2017-10-07T17:13:08Z</dcterms:modified>
</cp:coreProperties>
</file>